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7" r:id="rId5"/>
  </p:sldMasterIdLst>
  <p:notesMasterIdLst>
    <p:notesMasterId r:id="rId13"/>
  </p:notesMasterIdLst>
  <p:handoutMasterIdLst>
    <p:handoutMasterId r:id="rId14"/>
  </p:handoutMasterIdLst>
  <p:sldIdLst>
    <p:sldId id="2076138207" r:id="rId6"/>
    <p:sldId id="2076138228" r:id="rId7"/>
    <p:sldId id="2147469673" r:id="rId8"/>
    <p:sldId id="2147469674" r:id="rId9"/>
    <p:sldId id="2147469676" r:id="rId10"/>
    <p:sldId id="2147469665" r:id="rId11"/>
    <p:sldId id="2076138282" r:id="rId12"/>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83B01"/>
    <a:srgbClr val="D2D2D2"/>
    <a:srgbClr val="FF9349"/>
    <a:srgbClr val="6A4B16"/>
    <a:srgbClr val="FFFFFF"/>
    <a:srgbClr val="0078D4"/>
    <a:srgbClr val="666666"/>
    <a:srgbClr val="E6E6E6"/>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2886"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F5830AF0-73E7-4AC3-8D8F-EB375883DA07}"/>
    <pc:docChg chg="undo custSel delSld modSld">
      <pc:chgData name="Roger Halbheer" userId="a256a7e3-d8e1-4cbe-a365-586ae11378d1" providerId="ADAL" clId="{F5830AF0-73E7-4AC3-8D8F-EB375883DA07}" dt="2022-02-17T09:38:23.229" v="106"/>
      <pc:docMkLst>
        <pc:docMk/>
      </pc:docMkLst>
      <pc:sldChg chg="del">
        <pc:chgData name="Roger Halbheer" userId="a256a7e3-d8e1-4cbe-a365-586ae11378d1" providerId="ADAL" clId="{F5830AF0-73E7-4AC3-8D8F-EB375883DA07}" dt="2022-02-17T08:02:02.920" v="102" actId="47"/>
        <pc:sldMkLst>
          <pc:docMk/>
          <pc:sldMk cId="2905151654" sldId="513"/>
        </pc:sldMkLst>
      </pc:sldChg>
      <pc:sldChg chg="del">
        <pc:chgData name="Roger Halbheer" userId="a256a7e3-d8e1-4cbe-a365-586ae11378d1" providerId="ADAL" clId="{F5830AF0-73E7-4AC3-8D8F-EB375883DA07}" dt="2022-02-17T09:38:15.623" v="105" actId="2696"/>
        <pc:sldMkLst>
          <pc:docMk/>
          <pc:sldMk cId="3450065845" sldId="2076138227"/>
        </pc:sldMkLst>
      </pc:sldChg>
      <pc:sldChg chg="modSp mod modAnim">
        <pc:chgData name="Roger Halbheer" userId="a256a7e3-d8e1-4cbe-a365-586ae11378d1" providerId="ADAL" clId="{F5830AF0-73E7-4AC3-8D8F-EB375883DA07}" dt="2022-02-17T09:38:23.229" v="106"/>
        <pc:sldMkLst>
          <pc:docMk/>
          <pc:sldMk cId="1692797587" sldId="2076138228"/>
        </pc:sldMkLst>
        <pc:spChg chg="mod">
          <ac:chgData name="Roger Halbheer" userId="a256a7e3-d8e1-4cbe-a365-586ae11378d1" providerId="ADAL" clId="{F5830AF0-73E7-4AC3-8D8F-EB375883DA07}" dt="2022-02-17T09:36:39.560" v="104"/>
          <ac:spMkLst>
            <pc:docMk/>
            <pc:sldMk cId="1692797587" sldId="2076138228"/>
            <ac:spMk id="13" creationId="{4A462152-18B1-4B63-91A1-B51FFE4C67FE}"/>
          </ac:spMkLst>
        </pc:spChg>
      </pc:sldChg>
      <pc:sldChg chg="mod modShow">
        <pc:chgData name="Roger Halbheer" userId="a256a7e3-d8e1-4cbe-a365-586ae11378d1" providerId="ADAL" clId="{F5830AF0-73E7-4AC3-8D8F-EB375883DA07}" dt="2022-02-17T08:02:10.505" v="103" actId="729"/>
        <pc:sldMkLst>
          <pc:docMk/>
          <pc:sldMk cId="418664790" sldId="2076138500"/>
        </pc:sldMkLst>
      </pc:sldChg>
      <pc:sldChg chg="mod modShow">
        <pc:chgData name="Roger Halbheer" userId="a256a7e3-d8e1-4cbe-a365-586ae11378d1" providerId="ADAL" clId="{F5830AF0-73E7-4AC3-8D8F-EB375883DA07}" dt="2022-02-17T08:02:10.505" v="103" actId="729"/>
        <pc:sldMkLst>
          <pc:docMk/>
          <pc:sldMk cId="1936497607" sldId="2076138501"/>
        </pc:sldMkLst>
      </pc:sldChg>
      <pc:sldChg chg="mod modShow">
        <pc:chgData name="Roger Halbheer" userId="a256a7e3-d8e1-4cbe-a365-586ae11378d1" providerId="ADAL" clId="{F5830AF0-73E7-4AC3-8D8F-EB375883DA07}" dt="2022-02-17T08:02:10.505" v="103" actId="729"/>
        <pc:sldMkLst>
          <pc:docMk/>
          <pc:sldMk cId="1301149240" sldId="2076138530"/>
        </pc:sldMkLst>
      </pc:sldChg>
      <pc:sldChg chg="mod modShow">
        <pc:chgData name="Roger Halbheer" userId="a256a7e3-d8e1-4cbe-a365-586ae11378d1" providerId="ADAL" clId="{F5830AF0-73E7-4AC3-8D8F-EB375883DA07}" dt="2022-02-17T08:02:10.505" v="103" actId="729"/>
        <pc:sldMkLst>
          <pc:docMk/>
          <pc:sldMk cId="462023990" sldId="2076138532"/>
        </pc:sldMkLst>
      </pc:sldChg>
      <pc:sldChg chg="modSp modTransition">
        <pc:chgData name="Roger Halbheer" userId="a256a7e3-d8e1-4cbe-a365-586ae11378d1" providerId="ADAL" clId="{F5830AF0-73E7-4AC3-8D8F-EB375883DA07}" dt="2022-02-17T08:00:21.520" v="95" actId="962"/>
        <pc:sldMkLst>
          <pc:docMk/>
          <pc:sldMk cId="2505327226" sldId="2147469665"/>
        </pc:sldMkLst>
        <pc:grpChg chg="mod">
          <ac:chgData name="Roger Halbheer" userId="a256a7e3-d8e1-4cbe-a365-586ae11378d1" providerId="ADAL" clId="{F5830AF0-73E7-4AC3-8D8F-EB375883DA07}" dt="2022-02-17T07:57:58.012" v="85" actId="962"/>
          <ac:grpSpMkLst>
            <pc:docMk/>
            <pc:sldMk cId="2505327226" sldId="2147469665"/>
            <ac:grpSpMk id="3" creationId="{80E0163F-3F63-4FD3-A3BE-B6D06E9A235F}"/>
          </ac:grpSpMkLst>
        </pc:grpChg>
        <pc:grpChg chg="mod">
          <ac:chgData name="Roger Halbheer" userId="a256a7e3-d8e1-4cbe-a365-586ae11378d1" providerId="ADAL" clId="{F5830AF0-73E7-4AC3-8D8F-EB375883DA07}" dt="2022-02-17T07:59:23.207" v="91" actId="962"/>
          <ac:grpSpMkLst>
            <pc:docMk/>
            <pc:sldMk cId="2505327226" sldId="2147469665"/>
            <ac:grpSpMk id="4" creationId="{E67BFC03-003D-47CE-8C9D-2F632D41A557}"/>
          </ac:grpSpMkLst>
        </pc:grpChg>
        <pc:grpChg chg="mod">
          <ac:chgData name="Roger Halbheer" userId="a256a7e3-d8e1-4cbe-a365-586ae11378d1" providerId="ADAL" clId="{F5830AF0-73E7-4AC3-8D8F-EB375883DA07}" dt="2022-02-17T08:00:00.831" v="93" actId="962"/>
          <ac:grpSpMkLst>
            <pc:docMk/>
            <pc:sldMk cId="2505327226" sldId="2147469665"/>
            <ac:grpSpMk id="6" creationId="{8FC48186-DBCB-4C64-A8CD-779AE88F2246}"/>
          </ac:grpSpMkLst>
        </pc:grpChg>
        <pc:grpChg chg="mod">
          <ac:chgData name="Roger Halbheer" userId="a256a7e3-d8e1-4cbe-a365-586ae11378d1" providerId="ADAL" clId="{F5830AF0-73E7-4AC3-8D8F-EB375883DA07}" dt="2022-02-17T07:58:30.969" v="87" actId="962"/>
          <ac:grpSpMkLst>
            <pc:docMk/>
            <pc:sldMk cId="2505327226" sldId="2147469665"/>
            <ac:grpSpMk id="7" creationId="{30ACF00F-0D00-4034-A777-8B7C78877C07}"/>
          </ac:grpSpMkLst>
        </pc:grpChg>
        <pc:grpChg chg="mod">
          <ac:chgData name="Roger Halbheer" userId="a256a7e3-d8e1-4cbe-a365-586ae11378d1" providerId="ADAL" clId="{F5830AF0-73E7-4AC3-8D8F-EB375883DA07}" dt="2022-02-17T08:00:21.520" v="95" actId="962"/>
          <ac:grpSpMkLst>
            <pc:docMk/>
            <pc:sldMk cId="2505327226" sldId="2147469665"/>
            <ac:grpSpMk id="8" creationId="{079358AF-D953-48D0-B6C2-0E7B80032B04}"/>
          </ac:grpSpMkLst>
        </pc:grpChg>
        <pc:grpChg chg="mod">
          <ac:chgData name="Roger Halbheer" userId="a256a7e3-d8e1-4cbe-a365-586ae11378d1" providerId="ADAL" clId="{F5830AF0-73E7-4AC3-8D8F-EB375883DA07}" dt="2022-02-17T07:58:53.817" v="89" actId="962"/>
          <ac:grpSpMkLst>
            <pc:docMk/>
            <pc:sldMk cId="2505327226" sldId="2147469665"/>
            <ac:grpSpMk id="9" creationId="{695CEDE0-1705-4352-AD7E-F8379DBCEB0B}"/>
          </ac:grpSpMkLst>
        </pc:grpChg>
        <pc:picChg chg="mod">
          <ac:chgData name="Roger Halbheer" userId="a256a7e3-d8e1-4cbe-a365-586ae11378d1" providerId="ADAL" clId="{F5830AF0-73E7-4AC3-8D8F-EB375883DA07}" dt="2022-02-17T07:56:59.018" v="83" actId="962"/>
          <ac:picMkLst>
            <pc:docMk/>
            <pc:sldMk cId="2505327226" sldId="2147469665"/>
            <ac:picMk id="52" creationId="{D6802E3E-FDB7-4220-98DA-9893E4A5CDD9}"/>
          </ac:picMkLst>
        </pc:picChg>
      </pc:sldChg>
      <pc:sldChg chg="addSp modSp mod modAnim">
        <pc:chgData name="Roger Halbheer" userId="a256a7e3-d8e1-4cbe-a365-586ae11378d1" providerId="ADAL" clId="{F5830AF0-73E7-4AC3-8D8F-EB375883DA07}" dt="2022-02-17T08:01:04.763" v="101"/>
        <pc:sldMkLst>
          <pc:docMk/>
          <pc:sldMk cId="1812028523" sldId="2147469676"/>
        </pc:sldMkLst>
        <pc:spChg chg="add mod">
          <ac:chgData name="Roger Halbheer" userId="a256a7e3-d8e1-4cbe-a365-586ae11378d1" providerId="ADAL" clId="{F5830AF0-73E7-4AC3-8D8F-EB375883DA07}" dt="2022-02-17T07:51:22.846" v="75" actId="14100"/>
          <ac:spMkLst>
            <pc:docMk/>
            <pc:sldMk cId="1812028523" sldId="2147469676"/>
            <ac:spMk id="3" creationId="{98CAB886-9B64-4A72-B984-9C866D609C68}"/>
          </ac:spMkLst>
        </pc:spChg>
        <pc:spChg chg="mod">
          <ac:chgData name="Roger Halbheer" userId="a256a7e3-d8e1-4cbe-a365-586ae11378d1" providerId="ADAL" clId="{F5830AF0-73E7-4AC3-8D8F-EB375883DA07}" dt="2022-02-17T07:48:33.837" v="29" actId="207"/>
          <ac:spMkLst>
            <pc:docMk/>
            <pc:sldMk cId="1812028523" sldId="2147469676"/>
            <ac:spMk id="6" creationId="{E23B9B9B-CE72-459F-A144-2495FBF85D6C}"/>
          </ac:spMkLst>
        </pc:spChg>
        <pc:spChg chg="mod">
          <ac:chgData name="Roger Halbheer" userId="a256a7e3-d8e1-4cbe-a365-586ae11378d1" providerId="ADAL" clId="{F5830AF0-73E7-4AC3-8D8F-EB375883DA07}" dt="2022-02-17T07:46:16.138" v="5" actId="404"/>
          <ac:spMkLst>
            <pc:docMk/>
            <pc:sldMk cId="1812028523" sldId="2147469676"/>
            <ac:spMk id="9" creationId="{556B6D96-1041-4314-91AC-BD6737AAF7A2}"/>
          </ac:spMkLst>
        </pc:spChg>
        <pc:spChg chg="mod">
          <ac:chgData name="Roger Halbheer" userId="a256a7e3-d8e1-4cbe-a365-586ae11378d1" providerId="ADAL" clId="{F5830AF0-73E7-4AC3-8D8F-EB375883DA07}" dt="2022-02-17T07:46:24.464" v="8" actId="404"/>
          <ac:spMkLst>
            <pc:docMk/>
            <pc:sldMk cId="1812028523" sldId="2147469676"/>
            <ac:spMk id="12" creationId="{1949061F-2EC8-4E0A-BFAD-4BC1BF16B3C8}"/>
          </ac:spMkLst>
        </pc:spChg>
        <pc:spChg chg="mod">
          <ac:chgData name="Roger Halbheer" userId="a256a7e3-d8e1-4cbe-a365-586ae11378d1" providerId="ADAL" clId="{F5830AF0-73E7-4AC3-8D8F-EB375883DA07}" dt="2022-02-17T07:46:49.468" v="15" actId="6549"/>
          <ac:spMkLst>
            <pc:docMk/>
            <pc:sldMk cId="1812028523" sldId="2147469676"/>
            <ac:spMk id="15" creationId="{D5387FF4-99E2-4799-A34A-C35E0CE60016}"/>
          </ac:spMkLst>
        </pc:spChg>
        <pc:spChg chg="mod">
          <ac:chgData name="Roger Halbheer" userId="a256a7e3-d8e1-4cbe-a365-586ae11378d1" providerId="ADAL" clId="{F5830AF0-73E7-4AC3-8D8F-EB375883DA07}" dt="2022-02-17T07:46:20.144" v="7" actId="404"/>
          <ac:spMkLst>
            <pc:docMk/>
            <pc:sldMk cId="1812028523" sldId="2147469676"/>
            <ac:spMk id="18" creationId="{E63E0C89-0F9B-4049-A8B1-5A4C2F1E0619}"/>
          </ac:spMkLst>
        </pc:spChg>
        <pc:spChg chg="mod">
          <ac:chgData name="Roger Halbheer" userId="a256a7e3-d8e1-4cbe-a365-586ae11378d1" providerId="ADAL" clId="{F5830AF0-73E7-4AC3-8D8F-EB375883DA07}" dt="2022-02-17T07:48:39.042" v="30" actId="207"/>
          <ac:spMkLst>
            <pc:docMk/>
            <pc:sldMk cId="1812028523" sldId="2147469676"/>
            <ac:spMk id="21" creationId="{B1A9F10C-6366-4B68-AA90-BD3BB6B3E20C}"/>
          </ac:spMkLst>
        </pc:spChg>
        <pc:spChg chg="mod">
          <ac:chgData name="Roger Halbheer" userId="a256a7e3-d8e1-4cbe-a365-586ae11378d1" providerId="ADAL" clId="{F5830AF0-73E7-4AC3-8D8F-EB375883DA07}" dt="2022-02-17T07:49:27.505" v="41" actId="1076"/>
          <ac:spMkLst>
            <pc:docMk/>
            <pc:sldMk cId="1812028523" sldId="2147469676"/>
            <ac:spMk id="23" creationId="{8075062A-2EBC-45CF-B36D-BAB86E37418C}"/>
          </ac:spMkLst>
        </pc:spChg>
        <pc:grpChg chg="mod">
          <ac:chgData name="Roger Halbheer" userId="a256a7e3-d8e1-4cbe-a365-586ae11378d1" providerId="ADAL" clId="{F5830AF0-73E7-4AC3-8D8F-EB375883DA07}" dt="2022-02-17T07:57:50.525" v="84" actId="962"/>
          <ac:grpSpMkLst>
            <pc:docMk/>
            <pc:sldMk cId="1812028523" sldId="2147469676"/>
            <ac:grpSpMk id="5" creationId="{F443A289-0F69-4F67-B461-A5C6D3DA56BA}"/>
          </ac:grpSpMkLst>
        </pc:grpChg>
        <pc:grpChg chg="mod">
          <ac:chgData name="Roger Halbheer" userId="a256a7e3-d8e1-4cbe-a365-586ae11378d1" providerId="ADAL" clId="{F5830AF0-73E7-4AC3-8D8F-EB375883DA07}" dt="2022-02-17T07:59:08.873" v="90" actId="962"/>
          <ac:grpSpMkLst>
            <pc:docMk/>
            <pc:sldMk cId="1812028523" sldId="2147469676"/>
            <ac:grpSpMk id="8" creationId="{C9ADD6FC-375D-4DBA-A6B7-A8B3104183DB}"/>
          </ac:grpSpMkLst>
        </pc:grpChg>
        <pc:grpChg chg="mod">
          <ac:chgData name="Roger Halbheer" userId="a256a7e3-d8e1-4cbe-a365-586ae11378d1" providerId="ADAL" clId="{F5830AF0-73E7-4AC3-8D8F-EB375883DA07}" dt="2022-02-17T07:59:49.486" v="92" actId="962"/>
          <ac:grpSpMkLst>
            <pc:docMk/>
            <pc:sldMk cId="1812028523" sldId="2147469676"/>
            <ac:grpSpMk id="11" creationId="{5986BAD4-80FE-4514-B895-A12FAF7C2A10}"/>
          </ac:grpSpMkLst>
        </pc:grpChg>
        <pc:grpChg chg="mod">
          <ac:chgData name="Roger Halbheer" userId="a256a7e3-d8e1-4cbe-a365-586ae11378d1" providerId="ADAL" clId="{F5830AF0-73E7-4AC3-8D8F-EB375883DA07}" dt="2022-02-17T07:58:16.768" v="86" actId="962"/>
          <ac:grpSpMkLst>
            <pc:docMk/>
            <pc:sldMk cId="1812028523" sldId="2147469676"/>
            <ac:grpSpMk id="14" creationId="{46908EC2-36B4-4D11-BB28-4E8B78829135}"/>
          </ac:grpSpMkLst>
        </pc:grpChg>
        <pc:grpChg chg="mod">
          <ac:chgData name="Roger Halbheer" userId="a256a7e3-d8e1-4cbe-a365-586ae11378d1" providerId="ADAL" clId="{F5830AF0-73E7-4AC3-8D8F-EB375883DA07}" dt="2022-02-17T08:00:14.115" v="94" actId="962"/>
          <ac:grpSpMkLst>
            <pc:docMk/>
            <pc:sldMk cId="1812028523" sldId="2147469676"/>
            <ac:grpSpMk id="17" creationId="{9468962B-80F3-43DF-ADC6-F03DFA27CB6E}"/>
          </ac:grpSpMkLst>
        </pc:grpChg>
        <pc:grpChg chg="mod">
          <ac:chgData name="Roger Halbheer" userId="a256a7e3-d8e1-4cbe-a365-586ae11378d1" providerId="ADAL" clId="{F5830AF0-73E7-4AC3-8D8F-EB375883DA07}" dt="2022-02-17T07:58:43.075" v="88" actId="962"/>
          <ac:grpSpMkLst>
            <pc:docMk/>
            <pc:sldMk cId="1812028523" sldId="2147469676"/>
            <ac:grpSpMk id="20" creationId="{AD7A9226-CDA6-436B-8D67-E3FE9E8447E4}"/>
          </ac:grpSpMkLst>
        </pc:grpChg>
        <pc:picChg chg="mod">
          <ac:chgData name="Roger Halbheer" userId="a256a7e3-d8e1-4cbe-a365-586ae11378d1" providerId="ADAL" clId="{F5830AF0-73E7-4AC3-8D8F-EB375883DA07}" dt="2022-02-17T07:56:49.681" v="82" actId="962"/>
          <ac:picMkLst>
            <pc:docMk/>
            <pc:sldMk cId="1812028523" sldId="2147469676"/>
            <ac:picMk id="7" creationId="{CEAD72CE-5634-46C7-9897-D243113A47DA}"/>
          </ac:picMkLst>
        </pc:picChg>
      </pc:sldChg>
      <pc:sldChg chg="mod modShow">
        <pc:chgData name="Roger Halbheer" userId="a256a7e3-d8e1-4cbe-a365-586ae11378d1" providerId="ADAL" clId="{F5830AF0-73E7-4AC3-8D8F-EB375883DA07}" dt="2022-02-17T08:02:10.505" v="103" actId="729"/>
        <pc:sldMkLst>
          <pc:docMk/>
          <pc:sldMk cId="3580575468" sldId="2147469677"/>
        </pc:sldMkLst>
      </pc:sldChg>
    </pc:docChg>
  </pc:docChgLst>
  <pc:docChgLst>
    <pc:chgData name="Helge Schroda" userId="6e307229-db38-4699-bd5e-297bb6ba7698" providerId="ADAL" clId="{70DB7E3A-C7A9-49F9-BA34-DEB82DFB4902}"/>
    <pc:docChg chg="addSld modSld">
      <pc:chgData name="Helge Schroda" userId="6e307229-db38-4699-bd5e-297bb6ba7698" providerId="ADAL" clId="{70DB7E3A-C7A9-49F9-BA34-DEB82DFB4902}" dt="2022-02-11T13:39:36.893" v="0"/>
      <pc:docMkLst>
        <pc:docMk/>
      </pc:docMkLst>
      <pc:sldChg chg="add">
        <pc:chgData name="Helge Schroda" userId="6e307229-db38-4699-bd5e-297bb6ba7698" providerId="ADAL" clId="{70DB7E3A-C7A9-49F9-BA34-DEB82DFB4902}" dt="2022-02-11T13:39:36.893" v="0"/>
        <pc:sldMkLst>
          <pc:docMk/>
          <pc:sldMk cId="2905151654" sldId="513"/>
        </pc:sldMkLst>
      </pc:sldChg>
    </pc:docChg>
  </pc:docChgLst>
  <pc:docChgLst>
    <pc:chgData name="Roger Halbheer" userId="a256a7e3-d8e1-4cbe-a365-586ae11378d1" providerId="ADAL" clId="{7E889035-5FD2-476E-884F-8FD09730B822}"/>
    <pc:docChg chg="delSld">
      <pc:chgData name="Roger Halbheer" userId="a256a7e3-d8e1-4cbe-a365-586ae11378d1" providerId="ADAL" clId="{7E889035-5FD2-476E-884F-8FD09730B822}" dt="2022-02-25T07:35:03.210" v="0" actId="47"/>
      <pc:docMkLst>
        <pc:docMk/>
      </pc:docMkLst>
      <pc:sldChg chg="del">
        <pc:chgData name="Roger Halbheer" userId="a256a7e3-d8e1-4cbe-a365-586ae11378d1" providerId="ADAL" clId="{7E889035-5FD2-476E-884F-8FD09730B822}" dt="2022-02-25T07:35:03.210" v="0" actId="47"/>
        <pc:sldMkLst>
          <pc:docMk/>
          <pc:sldMk cId="418664790" sldId="2076138500"/>
        </pc:sldMkLst>
      </pc:sldChg>
      <pc:sldChg chg="del">
        <pc:chgData name="Roger Halbheer" userId="a256a7e3-d8e1-4cbe-a365-586ae11378d1" providerId="ADAL" clId="{7E889035-5FD2-476E-884F-8FD09730B822}" dt="2022-02-25T07:35:03.210" v="0" actId="47"/>
        <pc:sldMkLst>
          <pc:docMk/>
          <pc:sldMk cId="1936497607" sldId="2076138501"/>
        </pc:sldMkLst>
      </pc:sldChg>
      <pc:sldChg chg="del">
        <pc:chgData name="Roger Halbheer" userId="a256a7e3-d8e1-4cbe-a365-586ae11378d1" providerId="ADAL" clId="{7E889035-5FD2-476E-884F-8FD09730B822}" dt="2022-02-25T07:35:03.210" v="0" actId="47"/>
        <pc:sldMkLst>
          <pc:docMk/>
          <pc:sldMk cId="1301149240" sldId="2076138530"/>
        </pc:sldMkLst>
      </pc:sldChg>
      <pc:sldChg chg="del">
        <pc:chgData name="Roger Halbheer" userId="a256a7e3-d8e1-4cbe-a365-586ae11378d1" providerId="ADAL" clId="{7E889035-5FD2-476E-884F-8FD09730B822}" dt="2022-02-25T07:35:03.210" v="0" actId="47"/>
        <pc:sldMkLst>
          <pc:docMk/>
          <pc:sldMk cId="462023990" sldId="2076138532"/>
        </pc:sldMkLst>
      </pc:sldChg>
      <pc:sldChg chg="del">
        <pc:chgData name="Roger Halbheer" userId="a256a7e3-d8e1-4cbe-a365-586ae11378d1" providerId="ADAL" clId="{7E889035-5FD2-476E-884F-8FD09730B822}" dt="2022-02-25T07:35:03.210" v="0" actId="47"/>
        <pc:sldMkLst>
          <pc:docMk/>
          <pc:sldMk cId="3580575468" sldId="2147469677"/>
        </pc:sldMkLst>
      </pc:sldChg>
    </pc:docChg>
  </pc:docChgLst>
  <pc:docChgLst>
    <pc:chgData name="Roger Halbheer" userId="a256a7e3-d8e1-4cbe-a365-586ae11378d1" providerId="ADAL" clId="{80E0FF01-4EAE-4664-B1C3-2ADDB24B2FC7}"/>
    <pc:docChg chg="undo redo custSel addSld delSld modSld delSection modSection modShowInfo">
      <pc:chgData name="Roger Halbheer" userId="a256a7e3-d8e1-4cbe-a365-586ae11378d1" providerId="ADAL" clId="{80E0FF01-4EAE-4664-B1C3-2ADDB24B2FC7}" dt="2022-02-11T13:56:52.989" v="266"/>
      <pc:docMkLst>
        <pc:docMk/>
      </pc:docMkLst>
      <pc:sldChg chg="del">
        <pc:chgData name="Roger Halbheer" userId="a256a7e3-d8e1-4cbe-a365-586ae11378d1" providerId="ADAL" clId="{80E0FF01-4EAE-4664-B1C3-2ADDB24B2FC7}" dt="2022-01-13T07:54:48.276" v="0" actId="47"/>
        <pc:sldMkLst>
          <pc:docMk/>
          <pc:sldMk cId="2767857539" sldId="2076136043"/>
        </pc:sldMkLst>
      </pc:sldChg>
      <pc:sldChg chg="del">
        <pc:chgData name="Roger Halbheer" userId="a256a7e3-d8e1-4cbe-a365-586ae11378d1" providerId="ADAL" clId="{80E0FF01-4EAE-4664-B1C3-2ADDB24B2FC7}" dt="2022-01-13T07:54:48.276" v="0" actId="47"/>
        <pc:sldMkLst>
          <pc:docMk/>
          <pc:sldMk cId="803311512" sldId="2076136044"/>
        </pc:sldMkLst>
      </pc:sldChg>
      <pc:sldChg chg="del">
        <pc:chgData name="Roger Halbheer" userId="a256a7e3-d8e1-4cbe-a365-586ae11378d1" providerId="ADAL" clId="{80E0FF01-4EAE-4664-B1C3-2ADDB24B2FC7}" dt="2022-01-13T07:54:48.276" v="0" actId="47"/>
        <pc:sldMkLst>
          <pc:docMk/>
          <pc:sldMk cId="1250489730" sldId="2076136051"/>
        </pc:sldMkLst>
      </pc:sldChg>
      <pc:sldChg chg="del">
        <pc:chgData name="Roger Halbheer" userId="a256a7e3-d8e1-4cbe-a365-586ae11378d1" providerId="ADAL" clId="{80E0FF01-4EAE-4664-B1C3-2ADDB24B2FC7}" dt="2022-01-13T07:54:48.276" v="0" actId="47"/>
        <pc:sldMkLst>
          <pc:docMk/>
          <pc:sldMk cId="3534043106" sldId="2076136071"/>
        </pc:sldMkLst>
      </pc:sldChg>
      <pc:sldChg chg="modTransition">
        <pc:chgData name="Roger Halbheer" userId="a256a7e3-d8e1-4cbe-a365-586ae11378d1" providerId="ADAL" clId="{80E0FF01-4EAE-4664-B1C3-2ADDB24B2FC7}" dt="2022-02-08T16:26:21.544" v="9"/>
        <pc:sldMkLst>
          <pc:docMk/>
          <pc:sldMk cId="2669305560" sldId="2076138207"/>
        </pc:sldMkLst>
      </pc:sldChg>
      <pc:sldChg chg="modTransition">
        <pc:chgData name="Roger Halbheer" userId="a256a7e3-d8e1-4cbe-a365-586ae11378d1" providerId="ADAL" clId="{80E0FF01-4EAE-4664-B1C3-2ADDB24B2FC7}" dt="2022-02-08T16:26:21.544" v="9"/>
        <pc:sldMkLst>
          <pc:docMk/>
          <pc:sldMk cId="3450065845" sldId="2076138227"/>
        </pc:sldMkLst>
      </pc:sldChg>
      <pc:sldChg chg="modTransition">
        <pc:chgData name="Roger Halbheer" userId="a256a7e3-d8e1-4cbe-a365-586ae11378d1" providerId="ADAL" clId="{80E0FF01-4EAE-4664-B1C3-2ADDB24B2FC7}" dt="2022-02-08T16:26:21.544" v="9"/>
        <pc:sldMkLst>
          <pc:docMk/>
          <pc:sldMk cId="1692797587" sldId="2076138228"/>
        </pc:sldMkLst>
      </pc:sldChg>
      <pc:sldChg chg="del">
        <pc:chgData name="Roger Halbheer" userId="a256a7e3-d8e1-4cbe-a365-586ae11378d1" providerId="ADAL" clId="{80E0FF01-4EAE-4664-B1C3-2ADDB24B2FC7}" dt="2022-01-13T07:54:48.276" v="0" actId="47"/>
        <pc:sldMkLst>
          <pc:docMk/>
          <pc:sldMk cId="1140686406" sldId="2076138247"/>
        </pc:sldMkLst>
      </pc:sldChg>
      <pc:sldChg chg="del">
        <pc:chgData name="Roger Halbheer" userId="a256a7e3-d8e1-4cbe-a365-586ae11378d1" providerId="ADAL" clId="{80E0FF01-4EAE-4664-B1C3-2ADDB24B2FC7}" dt="2022-01-13T07:54:48.276" v="0" actId="47"/>
        <pc:sldMkLst>
          <pc:docMk/>
          <pc:sldMk cId="2383618234" sldId="2076138248"/>
        </pc:sldMkLst>
      </pc:sldChg>
      <pc:sldChg chg="del">
        <pc:chgData name="Roger Halbheer" userId="a256a7e3-d8e1-4cbe-a365-586ae11378d1" providerId="ADAL" clId="{80E0FF01-4EAE-4664-B1C3-2ADDB24B2FC7}" dt="2022-01-13T07:54:48.276" v="0" actId="47"/>
        <pc:sldMkLst>
          <pc:docMk/>
          <pc:sldMk cId="253872918" sldId="2076138249"/>
        </pc:sldMkLst>
      </pc:sldChg>
      <pc:sldChg chg="del">
        <pc:chgData name="Roger Halbheer" userId="a256a7e3-d8e1-4cbe-a365-586ae11378d1" providerId="ADAL" clId="{80E0FF01-4EAE-4664-B1C3-2ADDB24B2FC7}" dt="2022-01-13T07:54:48.276" v="0" actId="47"/>
        <pc:sldMkLst>
          <pc:docMk/>
          <pc:sldMk cId="2989953692" sldId="2076138250"/>
        </pc:sldMkLst>
      </pc:sldChg>
      <pc:sldChg chg="del">
        <pc:chgData name="Roger Halbheer" userId="a256a7e3-d8e1-4cbe-a365-586ae11378d1" providerId="ADAL" clId="{80E0FF01-4EAE-4664-B1C3-2ADDB24B2FC7}" dt="2022-01-13T07:54:48.276" v="0" actId="47"/>
        <pc:sldMkLst>
          <pc:docMk/>
          <pc:sldMk cId="1995112613" sldId="2076138251"/>
        </pc:sldMkLst>
      </pc:sldChg>
      <pc:sldChg chg="del">
        <pc:chgData name="Roger Halbheer" userId="a256a7e3-d8e1-4cbe-a365-586ae11378d1" providerId="ADAL" clId="{80E0FF01-4EAE-4664-B1C3-2ADDB24B2FC7}" dt="2022-01-13T07:54:48.276" v="0" actId="47"/>
        <pc:sldMkLst>
          <pc:docMk/>
          <pc:sldMk cId="3278050504" sldId="2076138253"/>
        </pc:sldMkLst>
      </pc:sldChg>
      <pc:sldChg chg="del">
        <pc:chgData name="Roger Halbheer" userId="a256a7e3-d8e1-4cbe-a365-586ae11378d1" providerId="ADAL" clId="{80E0FF01-4EAE-4664-B1C3-2ADDB24B2FC7}" dt="2022-01-13T07:54:48.276" v="0" actId="47"/>
        <pc:sldMkLst>
          <pc:docMk/>
          <pc:sldMk cId="1395797450" sldId="2076138254"/>
        </pc:sldMkLst>
      </pc:sldChg>
      <pc:sldChg chg="del">
        <pc:chgData name="Roger Halbheer" userId="a256a7e3-d8e1-4cbe-a365-586ae11378d1" providerId="ADAL" clId="{80E0FF01-4EAE-4664-B1C3-2ADDB24B2FC7}" dt="2022-01-13T07:54:48.276" v="0" actId="47"/>
        <pc:sldMkLst>
          <pc:docMk/>
          <pc:sldMk cId="4206546073" sldId="2076138255"/>
        </pc:sldMkLst>
      </pc:sldChg>
      <pc:sldChg chg="del">
        <pc:chgData name="Roger Halbheer" userId="a256a7e3-d8e1-4cbe-a365-586ae11378d1" providerId="ADAL" clId="{80E0FF01-4EAE-4664-B1C3-2ADDB24B2FC7}" dt="2022-01-13T07:54:48.276" v="0" actId="47"/>
        <pc:sldMkLst>
          <pc:docMk/>
          <pc:sldMk cId="3224128155" sldId="2076138257"/>
        </pc:sldMkLst>
      </pc:sldChg>
      <pc:sldChg chg="del">
        <pc:chgData name="Roger Halbheer" userId="a256a7e3-d8e1-4cbe-a365-586ae11378d1" providerId="ADAL" clId="{80E0FF01-4EAE-4664-B1C3-2ADDB24B2FC7}" dt="2022-01-13T07:54:48.276" v="0" actId="47"/>
        <pc:sldMkLst>
          <pc:docMk/>
          <pc:sldMk cId="4045298318" sldId="2076138258"/>
        </pc:sldMkLst>
      </pc:sldChg>
      <pc:sldChg chg="del">
        <pc:chgData name="Roger Halbheer" userId="a256a7e3-d8e1-4cbe-a365-586ae11378d1" providerId="ADAL" clId="{80E0FF01-4EAE-4664-B1C3-2ADDB24B2FC7}" dt="2022-01-13T07:54:48.276" v="0" actId="47"/>
        <pc:sldMkLst>
          <pc:docMk/>
          <pc:sldMk cId="748174862" sldId="2076138259"/>
        </pc:sldMkLst>
      </pc:sldChg>
      <pc:sldChg chg="del">
        <pc:chgData name="Roger Halbheer" userId="a256a7e3-d8e1-4cbe-a365-586ae11378d1" providerId="ADAL" clId="{80E0FF01-4EAE-4664-B1C3-2ADDB24B2FC7}" dt="2022-01-13T07:54:48.276" v="0" actId="47"/>
        <pc:sldMkLst>
          <pc:docMk/>
          <pc:sldMk cId="866348728" sldId="2076138261"/>
        </pc:sldMkLst>
      </pc:sldChg>
      <pc:sldChg chg="del">
        <pc:chgData name="Roger Halbheer" userId="a256a7e3-d8e1-4cbe-a365-586ae11378d1" providerId="ADAL" clId="{80E0FF01-4EAE-4664-B1C3-2ADDB24B2FC7}" dt="2022-01-13T07:54:48.276" v="0" actId="47"/>
        <pc:sldMkLst>
          <pc:docMk/>
          <pc:sldMk cId="692565854" sldId="2076138262"/>
        </pc:sldMkLst>
      </pc:sldChg>
      <pc:sldChg chg="del">
        <pc:chgData name="Roger Halbheer" userId="a256a7e3-d8e1-4cbe-a365-586ae11378d1" providerId="ADAL" clId="{80E0FF01-4EAE-4664-B1C3-2ADDB24B2FC7}" dt="2022-01-13T07:54:48.276" v="0" actId="47"/>
        <pc:sldMkLst>
          <pc:docMk/>
          <pc:sldMk cId="72803878" sldId="2076138263"/>
        </pc:sldMkLst>
      </pc:sldChg>
      <pc:sldChg chg="del">
        <pc:chgData name="Roger Halbheer" userId="a256a7e3-d8e1-4cbe-a365-586ae11378d1" providerId="ADAL" clId="{80E0FF01-4EAE-4664-B1C3-2ADDB24B2FC7}" dt="2022-01-13T07:54:48.276" v="0" actId="47"/>
        <pc:sldMkLst>
          <pc:docMk/>
          <pc:sldMk cId="275043813" sldId="2076138264"/>
        </pc:sldMkLst>
      </pc:sldChg>
      <pc:sldChg chg="del">
        <pc:chgData name="Roger Halbheer" userId="a256a7e3-d8e1-4cbe-a365-586ae11378d1" providerId="ADAL" clId="{80E0FF01-4EAE-4664-B1C3-2ADDB24B2FC7}" dt="2022-01-13T07:54:48.276" v="0" actId="47"/>
        <pc:sldMkLst>
          <pc:docMk/>
          <pc:sldMk cId="3103437387" sldId="2076138265"/>
        </pc:sldMkLst>
      </pc:sldChg>
      <pc:sldChg chg="del">
        <pc:chgData name="Roger Halbheer" userId="a256a7e3-d8e1-4cbe-a365-586ae11378d1" providerId="ADAL" clId="{80E0FF01-4EAE-4664-B1C3-2ADDB24B2FC7}" dt="2022-01-13T07:54:48.276" v="0" actId="47"/>
        <pc:sldMkLst>
          <pc:docMk/>
          <pc:sldMk cId="38999129" sldId="2076138266"/>
        </pc:sldMkLst>
      </pc:sldChg>
      <pc:sldChg chg="del">
        <pc:chgData name="Roger Halbheer" userId="a256a7e3-d8e1-4cbe-a365-586ae11378d1" providerId="ADAL" clId="{80E0FF01-4EAE-4664-B1C3-2ADDB24B2FC7}" dt="2022-01-13T07:54:48.276" v="0" actId="47"/>
        <pc:sldMkLst>
          <pc:docMk/>
          <pc:sldMk cId="2834583215" sldId="2076138267"/>
        </pc:sldMkLst>
      </pc:sldChg>
      <pc:sldChg chg="del">
        <pc:chgData name="Roger Halbheer" userId="a256a7e3-d8e1-4cbe-a365-586ae11378d1" providerId="ADAL" clId="{80E0FF01-4EAE-4664-B1C3-2ADDB24B2FC7}" dt="2022-01-13T07:54:48.276" v="0" actId="47"/>
        <pc:sldMkLst>
          <pc:docMk/>
          <pc:sldMk cId="2643471661" sldId="2076138269"/>
        </pc:sldMkLst>
      </pc:sldChg>
      <pc:sldChg chg="del">
        <pc:chgData name="Roger Halbheer" userId="a256a7e3-d8e1-4cbe-a365-586ae11378d1" providerId="ADAL" clId="{80E0FF01-4EAE-4664-B1C3-2ADDB24B2FC7}" dt="2022-01-13T07:54:48.276" v="0" actId="47"/>
        <pc:sldMkLst>
          <pc:docMk/>
          <pc:sldMk cId="27473458" sldId="2076138270"/>
        </pc:sldMkLst>
      </pc:sldChg>
      <pc:sldChg chg="del">
        <pc:chgData name="Roger Halbheer" userId="a256a7e3-d8e1-4cbe-a365-586ae11378d1" providerId="ADAL" clId="{80E0FF01-4EAE-4664-B1C3-2ADDB24B2FC7}" dt="2022-01-13T07:54:48.276" v="0" actId="47"/>
        <pc:sldMkLst>
          <pc:docMk/>
          <pc:sldMk cId="3918326090" sldId="2076138271"/>
        </pc:sldMkLst>
      </pc:sldChg>
      <pc:sldChg chg="del">
        <pc:chgData name="Roger Halbheer" userId="a256a7e3-d8e1-4cbe-a365-586ae11378d1" providerId="ADAL" clId="{80E0FF01-4EAE-4664-B1C3-2ADDB24B2FC7}" dt="2022-01-13T07:54:48.276" v="0" actId="47"/>
        <pc:sldMkLst>
          <pc:docMk/>
          <pc:sldMk cId="2433699529" sldId="2076138272"/>
        </pc:sldMkLst>
      </pc:sldChg>
      <pc:sldChg chg="del">
        <pc:chgData name="Roger Halbheer" userId="a256a7e3-d8e1-4cbe-a365-586ae11378d1" providerId="ADAL" clId="{80E0FF01-4EAE-4664-B1C3-2ADDB24B2FC7}" dt="2022-01-13T07:54:48.276" v="0" actId="47"/>
        <pc:sldMkLst>
          <pc:docMk/>
          <pc:sldMk cId="1965899218" sldId="2076138273"/>
        </pc:sldMkLst>
      </pc:sldChg>
      <pc:sldChg chg="del">
        <pc:chgData name="Roger Halbheer" userId="a256a7e3-d8e1-4cbe-a365-586ae11378d1" providerId="ADAL" clId="{80E0FF01-4EAE-4664-B1C3-2ADDB24B2FC7}" dt="2022-01-13T07:54:48.276" v="0" actId="47"/>
        <pc:sldMkLst>
          <pc:docMk/>
          <pc:sldMk cId="3408239796" sldId="2076138274"/>
        </pc:sldMkLst>
      </pc:sldChg>
      <pc:sldChg chg="del">
        <pc:chgData name="Roger Halbheer" userId="a256a7e3-d8e1-4cbe-a365-586ae11378d1" providerId="ADAL" clId="{80E0FF01-4EAE-4664-B1C3-2ADDB24B2FC7}" dt="2022-01-13T07:54:48.276" v="0" actId="47"/>
        <pc:sldMkLst>
          <pc:docMk/>
          <pc:sldMk cId="155420765" sldId="2076138275"/>
        </pc:sldMkLst>
      </pc:sldChg>
      <pc:sldChg chg="del">
        <pc:chgData name="Roger Halbheer" userId="a256a7e3-d8e1-4cbe-a365-586ae11378d1" providerId="ADAL" clId="{80E0FF01-4EAE-4664-B1C3-2ADDB24B2FC7}" dt="2022-01-13T07:54:48.276" v="0" actId="47"/>
        <pc:sldMkLst>
          <pc:docMk/>
          <pc:sldMk cId="965619708" sldId="2076138276"/>
        </pc:sldMkLst>
      </pc:sldChg>
      <pc:sldChg chg="del">
        <pc:chgData name="Roger Halbheer" userId="a256a7e3-d8e1-4cbe-a365-586ae11378d1" providerId="ADAL" clId="{80E0FF01-4EAE-4664-B1C3-2ADDB24B2FC7}" dt="2022-01-13T07:54:48.276" v="0" actId="47"/>
        <pc:sldMkLst>
          <pc:docMk/>
          <pc:sldMk cId="1673060861" sldId="2076138277"/>
        </pc:sldMkLst>
      </pc:sldChg>
      <pc:sldChg chg="del">
        <pc:chgData name="Roger Halbheer" userId="a256a7e3-d8e1-4cbe-a365-586ae11378d1" providerId="ADAL" clId="{80E0FF01-4EAE-4664-B1C3-2ADDB24B2FC7}" dt="2022-01-13T07:54:48.276" v="0" actId="47"/>
        <pc:sldMkLst>
          <pc:docMk/>
          <pc:sldMk cId="1671678996" sldId="2076138278"/>
        </pc:sldMkLst>
      </pc:sldChg>
      <pc:sldChg chg="del">
        <pc:chgData name="Roger Halbheer" userId="a256a7e3-d8e1-4cbe-a365-586ae11378d1" providerId="ADAL" clId="{80E0FF01-4EAE-4664-B1C3-2ADDB24B2FC7}" dt="2022-01-13T07:54:48.276" v="0" actId="47"/>
        <pc:sldMkLst>
          <pc:docMk/>
          <pc:sldMk cId="4113646864" sldId="2076138279"/>
        </pc:sldMkLst>
      </pc:sldChg>
      <pc:sldChg chg="del">
        <pc:chgData name="Roger Halbheer" userId="a256a7e3-d8e1-4cbe-a365-586ae11378d1" providerId="ADAL" clId="{80E0FF01-4EAE-4664-B1C3-2ADDB24B2FC7}" dt="2022-01-13T07:54:48.276" v="0" actId="47"/>
        <pc:sldMkLst>
          <pc:docMk/>
          <pc:sldMk cId="30209112" sldId="2076138280"/>
        </pc:sldMkLst>
      </pc:sldChg>
      <pc:sldChg chg="del">
        <pc:chgData name="Roger Halbheer" userId="a256a7e3-d8e1-4cbe-a365-586ae11378d1" providerId="ADAL" clId="{80E0FF01-4EAE-4664-B1C3-2ADDB24B2FC7}" dt="2022-01-13T07:54:48.276" v="0" actId="47"/>
        <pc:sldMkLst>
          <pc:docMk/>
          <pc:sldMk cId="3344718710" sldId="2076138281"/>
        </pc:sldMkLst>
      </pc:sldChg>
      <pc:sldChg chg="modTransition">
        <pc:chgData name="Roger Halbheer" userId="a256a7e3-d8e1-4cbe-a365-586ae11378d1" providerId="ADAL" clId="{80E0FF01-4EAE-4664-B1C3-2ADDB24B2FC7}" dt="2022-02-08T16:26:21.544" v="9"/>
        <pc:sldMkLst>
          <pc:docMk/>
          <pc:sldMk cId="2800775763" sldId="2076138282"/>
        </pc:sldMkLst>
      </pc:sldChg>
      <pc:sldChg chg="del">
        <pc:chgData name="Roger Halbheer" userId="a256a7e3-d8e1-4cbe-a365-586ae11378d1" providerId="ADAL" clId="{80E0FF01-4EAE-4664-B1C3-2ADDB24B2FC7}" dt="2022-01-13T07:55:02.742" v="3" actId="47"/>
        <pc:sldMkLst>
          <pc:docMk/>
          <pc:sldMk cId="1044970285" sldId="2076138283"/>
        </pc:sldMkLst>
      </pc:sldChg>
      <pc:sldChg chg="del">
        <pc:chgData name="Roger Halbheer" userId="a256a7e3-d8e1-4cbe-a365-586ae11378d1" providerId="ADAL" clId="{80E0FF01-4EAE-4664-B1C3-2ADDB24B2FC7}" dt="2022-01-13T07:55:02.742" v="3" actId="47"/>
        <pc:sldMkLst>
          <pc:docMk/>
          <pc:sldMk cId="262158322" sldId="2076138284"/>
        </pc:sldMkLst>
      </pc:sldChg>
      <pc:sldChg chg="del">
        <pc:chgData name="Roger Halbheer" userId="a256a7e3-d8e1-4cbe-a365-586ae11378d1" providerId="ADAL" clId="{80E0FF01-4EAE-4664-B1C3-2ADDB24B2FC7}" dt="2022-01-13T07:55:02.742" v="3" actId="47"/>
        <pc:sldMkLst>
          <pc:docMk/>
          <pc:sldMk cId="2366188247" sldId="2076138285"/>
        </pc:sldMkLst>
      </pc:sldChg>
      <pc:sldChg chg="del">
        <pc:chgData name="Roger Halbheer" userId="a256a7e3-d8e1-4cbe-a365-586ae11378d1" providerId="ADAL" clId="{80E0FF01-4EAE-4664-B1C3-2ADDB24B2FC7}" dt="2022-01-13T07:55:02.742" v="3" actId="47"/>
        <pc:sldMkLst>
          <pc:docMk/>
          <pc:sldMk cId="1468337368" sldId="2076138286"/>
        </pc:sldMkLst>
      </pc:sldChg>
      <pc:sldChg chg="del">
        <pc:chgData name="Roger Halbheer" userId="a256a7e3-d8e1-4cbe-a365-586ae11378d1" providerId="ADAL" clId="{80E0FF01-4EAE-4664-B1C3-2ADDB24B2FC7}" dt="2022-01-13T07:55:02.742" v="3" actId="47"/>
        <pc:sldMkLst>
          <pc:docMk/>
          <pc:sldMk cId="360777270" sldId="2076138287"/>
        </pc:sldMkLst>
      </pc:sldChg>
      <pc:sldChg chg="del">
        <pc:chgData name="Roger Halbheer" userId="a256a7e3-d8e1-4cbe-a365-586ae11378d1" providerId="ADAL" clId="{80E0FF01-4EAE-4664-B1C3-2ADDB24B2FC7}" dt="2022-01-13T07:54:48.276" v="0" actId="47"/>
        <pc:sldMkLst>
          <pc:docMk/>
          <pc:sldMk cId="4234481371" sldId="2076138288"/>
        </pc:sldMkLst>
      </pc:sldChg>
      <pc:sldChg chg="del">
        <pc:chgData name="Roger Halbheer" userId="a256a7e3-d8e1-4cbe-a365-586ae11378d1" providerId="ADAL" clId="{80E0FF01-4EAE-4664-B1C3-2ADDB24B2FC7}" dt="2022-01-13T07:54:48.276" v="0" actId="47"/>
        <pc:sldMkLst>
          <pc:docMk/>
          <pc:sldMk cId="1675463560" sldId="2076138289"/>
        </pc:sldMkLst>
      </pc:sldChg>
      <pc:sldChg chg="del">
        <pc:chgData name="Roger Halbheer" userId="a256a7e3-d8e1-4cbe-a365-586ae11378d1" providerId="ADAL" clId="{80E0FF01-4EAE-4664-B1C3-2ADDB24B2FC7}" dt="2022-01-13T07:54:48.276" v="0" actId="47"/>
        <pc:sldMkLst>
          <pc:docMk/>
          <pc:sldMk cId="2029139390" sldId="2076138293"/>
        </pc:sldMkLst>
      </pc:sldChg>
      <pc:sldChg chg="del">
        <pc:chgData name="Roger Halbheer" userId="a256a7e3-d8e1-4cbe-a365-586ae11378d1" providerId="ADAL" clId="{80E0FF01-4EAE-4664-B1C3-2ADDB24B2FC7}" dt="2022-01-13T07:54:48.276" v="0" actId="47"/>
        <pc:sldMkLst>
          <pc:docMk/>
          <pc:sldMk cId="2329829174" sldId="2076138295"/>
        </pc:sldMkLst>
      </pc:sldChg>
      <pc:sldChg chg="del">
        <pc:chgData name="Roger Halbheer" userId="a256a7e3-d8e1-4cbe-a365-586ae11378d1" providerId="ADAL" clId="{80E0FF01-4EAE-4664-B1C3-2ADDB24B2FC7}" dt="2022-01-13T07:54:48.276" v="0" actId="47"/>
        <pc:sldMkLst>
          <pc:docMk/>
          <pc:sldMk cId="3604228293" sldId="2076138298"/>
        </pc:sldMkLst>
      </pc:sldChg>
      <pc:sldChg chg="del">
        <pc:chgData name="Roger Halbheer" userId="a256a7e3-d8e1-4cbe-a365-586ae11378d1" providerId="ADAL" clId="{80E0FF01-4EAE-4664-B1C3-2ADDB24B2FC7}" dt="2022-01-13T07:54:48.276" v="0" actId="47"/>
        <pc:sldMkLst>
          <pc:docMk/>
          <pc:sldMk cId="495120300" sldId="2076138299"/>
        </pc:sldMkLst>
      </pc:sldChg>
      <pc:sldChg chg="del">
        <pc:chgData name="Roger Halbheer" userId="a256a7e3-d8e1-4cbe-a365-586ae11378d1" providerId="ADAL" clId="{80E0FF01-4EAE-4664-B1C3-2ADDB24B2FC7}" dt="2022-01-13T07:54:48.276" v="0" actId="47"/>
        <pc:sldMkLst>
          <pc:docMk/>
          <pc:sldMk cId="1313971595" sldId="2076138300"/>
        </pc:sldMkLst>
      </pc:sldChg>
      <pc:sldChg chg="del">
        <pc:chgData name="Roger Halbheer" userId="a256a7e3-d8e1-4cbe-a365-586ae11378d1" providerId="ADAL" clId="{80E0FF01-4EAE-4664-B1C3-2ADDB24B2FC7}" dt="2022-01-13T07:54:48.276" v="0" actId="47"/>
        <pc:sldMkLst>
          <pc:docMk/>
          <pc:sldMk cId="883283725" sldId="2076138301"/>
        </pc:sldMkLst>
      </pc:sldChg>
      <pc:sldChg chg="del">
        <pc:chgData name="Roger Halbheer" userId="a256a7e3-d8e1-4cbe-a365-586ae11378d1" providerId="ADAL" clId="{80E0FF01-4EAE-4664-B1C3-2ADDB24B2FC7}" dt="2022-01-13T07:54:48.276" v="0" actId="47"/>
        <pc:sldMkLst>
          <pc:docMk/>
          <pc:sldMk cId="1716170531" sldId="2076138302"/>
        </pc:sldMkLst>
      </pc:sldChg>
      <pc:sldChg chg="del">
        <pc:chgData name="Roger Halbheer" userId="a256a7e3-d8e1-4cbe-a365-586ae11378d1" providerId="ADAL" clId="{80E0FF01-4EAE-4664-B1C3-2ADDB24B2FC7}" dt="2022-01-13T07:54:48.276" v="0" actId="47"/>
        <pc:sldMkLst>
          <pc:docMk/>
          <pc:sldMk cId="465378322" sldId="2076138303"/>
        </pc:sldMkLst>
      </pc:sldChg>
      <pc:sldChg chg="del">
        <pc:chgData name="Roger Halbheer" userId="a256a7e3-d8e1-4cbe-a365-586ae11378d1" providerId="ADAL" clId="{80E0FF01-4EAE-4664-B1C3-2ADDB24B2FC7}" dt="2022-01-13T07:54:48.276" v="0" actId="47"/>
        <pc:sldMkLst>
          <pc:docMk/>
          <pc:sldMk cId="424846180" sldId="2076138304"/>
        </pc:sldMkLst>
      </pc:sldChg>
      <pc:sldChg chg="del">
        <pc:chgData name="Roger Halbheer" userId="a256a7e3-d8e1-4cbe-a365-586ae11378d1" providerId="ADAL" clId="{80E0FF01-4EAE-4664-B1C3-2ADDB24B2FC7}" dt="2022-01-13T07:54:48.276" v="0" actId="47"/>
        <pc:sldMkLst>
          <pc:docMk/>
          <pc:sldMk cId="881531473" sldId="2076138305"/>
        </pc:sldMkLst>
      </pc:sldChg>
      <pc:sldChg chg="del">
        <pc:chgData name="Roger Halbheer" userId="a256a7e3-d8e1-4cbe-a365-586ae11378d1" providerId="ADAL" clId="{80E0FF01-4EAE-4664-B1C3-2ADDB24B2FC7}" dt="2022-01-13T07:54:48.276" v="0" actId="47"/>
        <pc:sldMkLst>
          <pc:docMk/>
          <pc:sldMk cId="2856251602" sldId="2076138306"/>
        </pc:sldMkLst>
      </pc:sldChg>
      <pc:sldChg chg="del">
        <pc:chgData name="Roger Halbheer" userId="a256a7e3-d8e1-4cbe-a365-586ae11378d1" providerId="ADAL" clId="{80E0FF01-4EAE-4664-B1C3-2ADDB24B2FC7}" dt="2022-01-13T07:54:48.276" v="0" actId="47"/>
        <pc:sldMkLst>
          <pc:docMk/>
          <pc:sldMk cId="1683519105" sldId="2076138307"/>
        </pc:sldMkLst>
      </pc:sldChg>
      <pc:sldChg chg="del">
        <pc:chgData name="Roger Halbheer" userId="a256a7e3-d8e1-4cbe-a365-586ae11378d1" providerId="ADAL" clId="{80E0FF01-4EAE-4664-B1C3-2ADDB24B2FC7}" dt="2022-01-13T07:54:48.276" v="0" actId="47"/>
        <pc:sldMkLst>
          <pc:docMk/>
          <pc:sldMk cId="1581115677" sldId="2076138308"/>
        </pc:sldMkLst>
      </pc:sldChg>
      <pc:sldChg chg="del">
        <pc:chgData name="Roger Halbheer" userId="a256a7e3-d8e1-4cbe-a365-586ae11378d1" providerId="ADAL" clId="{80E0FF01-4EAE-4664-B1C3-2ADDB24B2FC7}" dt="2022-01-13T07:54:48.276" v="0" actId="47"/>
        <pc:sldMkLst>
          <pc:docMk/>
          <pc:sldMk cId="2593751114" sldId="2076138309"/>
        </pc:sldMkLst>
      </pc:sldChg>
      <pc:sldChg chg="del">
        <pc:chgData name="Roger Halbheer" userId="a256a7e3-d8e1-4cbe-a365-586ae11378d1" providerId="ADAL" clId="{80E0FF01-4EAE-4664-B1C3-2ADDB24B2FC7}" dt="2022-01-13T07:54:48.276" v="0" actId="47"/>
        <pc:sldMkLst>
          <pc:docMk/>
          <pc:sldMk cId="2466497856" sldId="2076138310"/>
        </pc:sldMkLst>
      </pc:sldChg>
      <pc:sldChg chg="del">
        <pc:chgData name="Roger Halbheer" userId="a256a7e3-d8e1-4cbe-a365-586ae11378d1" providerId="ADAL" clId="{80E0FF01-4EAE-4664-B1C3-2ADDB24B2FC7}" dt="2022-01-13T07:54:48.276" v="0" actId="47"/>
        <pc:sldMkLst>
          <pc:docMk/>
          <pc:sldMk cId="2878935084" sldId="2076138311"/>
        </pc:sldMkLst>
      </pc:sldChg>
      <pc:sldChg chg="del">
        <pc:chgData name="Roger Halbheer" userId="a256a7e3-d8e1-4cbe-a365-586ae11378d1" providerId="ADAL" clId="{80E0FF01-4EAE-4664-B1C3-2ADDB24B2FC7}" dt="2022-01-13T07:54:48.276" v="0" actId="47"/>
        <pc:sldMkLst>
          <pc:docMk/>
          <pc:sldMk cId="2759668588" sldId="2076138312"/>
        </pc:sldMkLst>
      </pc:sldChg>
      <pc:sldChg chg="del">
        <pc:chgData name="Roger Halbheer" userId="a256a7e3-d8e1-4cbe-a365-586ae11378d1" providerId="ADAL" clId="{80E0FF01-4EAE-4664-B1C3-2ADDB24B2FC7}" dt="2022-01-13T07:54:48.276" v="0" actId="47"/>
        <pc:sldMkLst>
          <pc:docMk/>
          <pc:sldMk cId="881438828" sldId="2076138315"/>
        </pc:sldMkLst>
      </pc:sldChg>
      <pc:sldChg chg="del">
        <pc:chgData name="Roger Halbheer" userId="a256a7e3-d8e1-4cbe-a365-586ae11378d1" providerId="ADAL" clId="{80E0FF01-4EAE-4664-B1C3-2ADDB24B2FC7}" dt="2022-01-13T07:54:48.276" v="0" actId="47"/>
        <pc:sldMkLst>
          <pc:docMk/>
          <pc:sldMk cId="1798752096" sldId="2076138316"/>
        </pc:sldMkLst>
      </pc:sldChg>
      <pc:sldChg chg="del">
        <pc:chgData name="Roger Halbheer" userId="a256a7e3-d8e1-4cbe-a365-586ae11378d1" providerId="ADAL" clId="{80E0FF01-4EAE-4664-B1C3-2ADDB24B2FC7}" dt="2022-01-13T07:54:48.276" v="0" actId="47"/>
        <pc:sldMkLst>
          <pc:docMk/>
          <pc:sldMk cId="3824365576" sldId="2076138319"/>
        </pc:sldMkLst>
      </pc:sldChg>
      <pc:sldChg chg="del">
        <pc:chgData name="Roger Halbheer" userId="a256a7e3-d8e1-4cbe-a365-586ae11378d1" providerId="ADAL" clId="{80E0FF01-4EAE-4664-B1C3-2ADDB24B2FC7}" dt="2022-01-13T07:54:48.276" v="0" actId="47"/>
        <pc:sldMkLst>
          <pc:docMk/>
          <pc:sldMk cId="2645726562" sldId="2076138320"/>
        </pc:sldMkLst>
      </pc:sldChg>
      <pc:sldChg chg="del">
        <pc:chgData name="Roger Halbheer" userId="a256a7e3-d8e1-4cbe-a365-586ae11378d1" providerId="ADAL" clId="{80E0FF01-4EAE-4664-B1C3-2ADDB24B2FC7}" dt="2022-01-13T07:54:48.276" v="0" actId="47"/>
        <pc:sldMkLst>
          <pc:docMk/>
          <pc:sldMk cId="3270707661" sldId="2076138321"/>
        </pc:sldMkLst>
      </pc:sldChg>
      <pc:sldChg chg="del">
        <pc:chgData name="Roger Halbheer" userId="a256a7e3-d8e1-4cbe-a365-586ae11378d1" providerId="ADAL" clId="{80E0FF01-4EAE-4664-B1C3-2ADDB24B2FC7}" dt="2022-01-13T07:54:48.276" v="0" actId="47"/>
        <pc:sldMkLst>
          <pc:docMk/>
          <pc:sldMk cId="2381973128" sldId="2076138324"/>
        </pc:sldMkLst>
      </pc:sldChg>
      <pc:sldChg chg="del">
        <pc:chgData name="Roger Halbheer" userId="a256a7e3-d8e1-4cbe-a365-586ae11378d1" providerId="ADAL" clId="{80E0FF01-4EAE-4664-B1C3-2ADDB24B2FC7}" dt="2022-01-13T07:54:48.276" v="0" actId="47"/>
        <pc:sldMkLst>
          <pc:docMk/>
          <pc:sldMk cId="1513238710" sldId="2076138325"/>
        </pc:sldMkLst>
      </pc:sldChg>
      <pc:sldChg chg="del">
        <pc:chgData name="Roger Halbheer" userId="a256a7e3-d8e1-4cbe-a365-586ae11378d1" providerId="ADAL" clId="{80E0FF01-4EAE-4664-B1C3-2ADDB24B2FC7}" dt="2022-01-13T07:54:48.276" v="0" actId="47"/>
        <pc:sldMkLst>
          <pc:docMk/>
          <pc:sldMk cId="1262344241" sldId="2076138327"/>
        </pc:sldMkLst>
      </pc:sldChg>
      <pc:sldChg chg="del">
        <pc:chgData name="Roger Halbheer" userId="a256a7e3-d8e1-4cbe-a365-586ae11378d1" providerId="ADAL" clId="{80E0FF01-4EAE-4664-B1C3-2ADDB24B2FC7}" dt="2022-01-13T07:54:48.276" v="0" actId="47"/>
        <pc:sldMkLst>
          <pc:docMk/>
          <pc:sldMk cId="541809336" sldId="2076138328"/>
        </pc:sldMkLst>
      </pc:sldChg>
      <pc:sldChg chg="del">
        <pc:chgData name="Roger Halbheer" userId="a256a7e3-d8e1-4cbe-a365-586ae11378d1" providerId="ADAL" clId="{80E0FF01-4EAE-4664-B1C3-2ADDB24B2FC7}" dt="2022-01-13T07:54:48.276" v="0" actId="47"/>
        <pc:sldMkLst>
          <pc:docMk/>
          <pc:sldMk cId="2674883510" sldId="2076138329"/>
        </pc:sldMkLst>
      </pc:sldChg>
      <pc:sldChg chg="del">
        <pc:chgData name="Roger Halbheer" userId="a256a7e3-d8e1-4cbe-a365-586ae11378d1" providerId="ADAL" clId="{80E0FF01-4EAE-4664-B1C3-2ADDB24B2FC7}" dt="2022-01-13T07:54:48.276" v="0" actId="47"/>
        <pc:sldMkLst>
          <pc:docMk/>
          <pc:sldMk cId="2756407694" sldId="2076138330"/>
        </pc:sldMkLst>
      </pc:sldChg>
      <pc:sldChg chg="del">
        <pc:chgData name="Roger Halbheer" userId="a256a7e3-d8e1-4cbe-a365-586ae11378d1" providerId="ADAL" clId="{80E0FF01-4EAE-4664-B1C3-2ADDB24B2FC7}" dt="2022-01-13T07:54:48.276" v="0" actId="47"/>
        <pc:sldMkLst>
          <pc:docMk/>
          <pc:sldMk cId="3902585681" sldId="2076138331"/>
        </pc:sldMkLst>
      </pc:sldChg>
      <pc:sldChg chg="del">
        <pc:chgData name="Roger Halbheer" userId="a256a7e3-d8e1-4cbe-a365-586ae11378d1" providerId="ADAL" clId="{80E0FF01-4EAE-4664-B1C3-2ADDB24B2FC7}" dt="2022-01-13T07:54:48.276" v="0" actId="47"/>
        <pc:sldMkLst>
          <pc:docMk/>
          <pc:sldMk cId="4187199338" sldId="2076138332"/>
        </pc:sldMkLst>
      </pc:sldChg>
      <pc:sldChg chg="del">
        <pc:chgData name="Roger Halbheer" userId="a256a7e3-d8e1-4cbe-a365-586ae11378d1" providerId="ADAL" clId="{80E0FF01-4EAE-4664-B1C3-2ADDB24B2FC7}" dt="2022-01-13T07:54:48.276" v="0" actId="47"/>
        <pc:sldMkLst>
          <pc:docMk/>
          <pc:sldMk cId="1929755427" sldId="2076138333"/>
        </pc:sldMkLst>
      </pc:sldChg>
      <pc:sldChg chg="del">
        <pc:chgData name="Roger Halbheer" userId="a256a7e3-d8e1-4cbe-a365-586ae11378d1" providerId="ADAL" clId="{80E0FF01-4EAE-4664-B1C3-2ADDB24B2FC7}" dt="2022-01-13T07:54:48.276" v="0" actId="47"/>
        <pc:sldMkLst>
          <pc:docMk/>
          <pc:sldMk cId="2688472699" sldId="2076138334"/>
        </pc:sldMkLst>
      </pc:sldChg>
      <pc:sldChg chg="del">
        <pc:chgData name="Roger Halbheer" userId="a256a7e3-d8e1-4cbe-a365-586ae11378d1" providerId="ADAL" clId="{80E0FF01-4EAE-4664-B1C3-2ADDB24B2FC7}" dt="2022-01-13T07:54:48.276" v="0" actId="47"/>
        <pc:sldMkLst>
          <pc:docMk/>
          <pc:sldMk cId="2176112889" sldId="2076138335"/>
        </pc:sldMkLst>
      </pc:sldChg>
      <pc:sldChg chg="del">
        <pc:chgData name="Roger Halbheer" userId="a256a7e3-d8e1-4cbe-a365-586ae11378d1" providerId="ADAL" clId="{80E0FF01-4EAE-4664-B1C3-2ADDB24B2FC7}" dt="2022-01-13T07:54:48.276" v="0" actId="47"/>
        <pc:sldMkLst>
          <pc:docMk/>
          <pc:sldMk cId="2098003159" sldId="2076138336"/>
        </pc:sldMkLst>
      </pc:sldChg>
      <pc:sldChg chg="del">
        <pc:chgData name="Roger Halbheer" userId="a256a7e3-d8e1-4cbe-a365-586ae11378d1" providerId="ADAL" clId="{80E0FF01-4EAE-4664-B1C3-2ADDB24B2FC7}" dt="2022-01-13T07:54:48.276" v="0" actId="47"/>
        <pc:sldMkLst>
          <pc:docMk/>
          <pc:sldMk cId="3820004340" sldId="2076138337"/>
        </pc:sldMkLst>
      </pc:sldChg>
      <pc:sldChg chg="del">
        <pc:chgData name="Roger Halbheer" userId="a256a7e3-d8e1-4cbe-a365-586ae11378d1" providerId="ADAL" clId="{80E0FF01-4EAE-4664-B1C3-2ADDB24B2FC7}" dt="2022-01-13T07:54:48.276" v="0" actId="47"/>
        <pc:sldMkLst>
          <pc:docMk/>
          <pc:sldMk cId="2483043915" sldId="2076138338"/>
        </pc:sldMkLst>
      </pc:sldChg>
      <pc:sldChg chg="del">
        <pc:chgData name="Roger Halbheer" userId="a256a7e3-d8e1-4cbe-a365-586ae11378d1" providerId="ADAL" clId="{80E0FF01-4EAE-4664-B1C3-2ADDB24B2FC7}" dt="2022-01-13T07:54:48.276" v="0" actId="47"/>
        <pc:sldMkLst>
          <pc:docMk/>
          <pc:sldMk cId="1539026651" sldId="2076138339"/>
        </pc:sldMkLst>
      </pc:sldChg>
      <pc:sldChg chg="del">
        <pc:chgData name="Roger Halbheer" userId="a256a7e3-d8e1-4cbe-a365-586ae11378d1" providerId="ADAL" clId="{80E0FF01-4EAE-4664-B1C3-2ADDB24B2FC7}" dt="2022-01-13T07:54:48.276" v="0" actId="47"/>
        <pc:sldMkLst>
          <pc:docMk/>
          <pc:sldMk cId="7160971" sldId="2076138340"/>
        </pc:sldMkLst>
      </pc:sldChg>
      <pc:sldChg chg="del">
        <pc:chgData name="Roger Halbheer" userId="a256a7e3-d8e1-4cbe-a365-586ae11378d1" providerId="ADAL" clId="{80E0FF01-4EAE-4664-B1C3-2ADDB24B2FC7}" dt="2022-01-13T07:54:48.276" v="0" actId="47"/>
        <pc:sldMkLst>
          <pc:docMk/>
          <pc:sldMk cId="2768686954" sldId="2076138342"/>
        </pc:sldMkLst>
      </pc:sldChg>
      <pc:sldChg chg="del">
        <pc:chgData name="Roger Halbheer" userId="a256a7e3-d8e1-4cbe-a365-586ae11378d1" providerId="ADAL" clId="{80E0FF01-4EAE-4664-B1C3-2ADDB24B2FC7}" dt="2022-01-13T07:54:48.276" v="0" actId="47"/>
        <pc:sldMkLst>
          <pc:docMk/>
          <pc:sldMk cId="1567315441" sldId="2076138343"/>
        </pc:sldMkLst>
      </pc:sldChg>
      <pc:sldChg chg="del">
        <pc:chgData name="Roger Halbheer" userId="a256a7e3-d8e1-4cbe-a365-586ae11378d1" providerId="ADAL" clId="{80E0FF01-4EAE-4664-B1C3-2ADDB24B2FC7}" dt="2022-01-13T07:54:48.276" v="0" actId="47"/>
        <pc:sldMkLst>
          <pc:docMk/>
          <pc:sldMk cId="1526397848" sldId="2076138344"/>
        </pc:sldMkLst>
      </pc:sldChg>
      <pc:sldChg chg="del">
        <pc:chgData name="Roger Halbheer" userId="a256a7e3-d8e1-4cbe-a365-586ae11378d1" providerId="ADAL" clId="{80E0FF01-4EAE-4664-B1C3-2ADDB24B2FC7}" dt="2022-01-13T07:54:48.276" v="0" actId="47"/>
        <pc:sldMkLst>
          <pc:docMk/>
          <pc:sldMk cId="1064094801" sldId="2076138345"/>
        </pc:sldMkLst>
      </pc:sldChg>
      <pc:sldChg chg="del">
        <pc:chgData name="Roger Halbheer" userId="a256a7e3-d8e1-4cbe-a365-586ae11378d1" providerId="ADAL" clId="{80E0FF01-4EAE-4664-B1C3-2ADDB24B2FC7}" dt="2022-01-13T07:54:48.276" v="0" actId="47"/>
        <pc:sldMkLst>
          <pc:docMk/>
          <pc:sldMk cId="2749545315" sldId="2076138346"/>
        </pc:sldMkLst>
      </pc:sldChg>
      <pc:sldChg chg="del">
        <pc:chgData name="Roger Halbheer" userId="a256a7e3-d8e1-4cbe-a365-586ae11378d1" providerId="ADAL" clId="{80E0FF01-4EAE-4664-B1C3-2ADDB24B2FC7}" dt="2022-01-13T07:54:48.276" v="0" actId="47"/>
        <pc:sldMkLst>
          <pc:docMk/>
          <pc:sldMk cId="2878190647" sldId="2076138347"/>
        </pc:sldMkLst>
      </pc:sldChg>
      <pc:sldChg chg="del">
        <pc:chgData name="Roger Halbheer" userId="a256a7e3-d8e1-4cbe-a365-586ae11378d1" providerId="ADAL" clId="{80E0FF01-4EAE-4664-B1C3-2ADDB24B2FC7}" dt="2022-01-13T07:54:48.276" v="0" actId="47"/>
        <pc:sldMkLst>
          <pc:docMk/>
          <pc:sldMk cId="2578900147" sldId="2076138348"/>
        </pc:sldMkLst>
      </pc:sldChg>
      <pc:sldChg chg="del">
        <pc:chgData name="Roger Halbheer" userId="a256a7e3-d8e1-4cbe-a365-586ae11378d1" providerId="ADAL" clId="{80E0FF01-4EAE-4664-B1C3-2ADDB24B2FC7}" dt="2022-01-13T07:54:48.276" v="0" actId="47"/>
        <pc:sldMkLst>
          <pc:docMk/>
          <pc:sldMk cId="3656888586" sldId="2076138349"/>
        </pc:sldMkLst>
      </pc:sldChg>
      <pc:sldChg chg="del">
        <pc:chgData name="Roger Halbheer" userId="a256a7e3-d8e1-4cbe-a365-586ae11378d1" providerId="ADAL" clId="{80E0FF01-4EAE-4664-B1C3-2ADDB24B2FC7}" dt="2022-01-13T07:54:48.276" v="0" actId="47"/>
        <pc:sldMkLst>
          <pc:docMk/>
          <pc:sldMk cId="752509119" sldId="2076138350"/>
        </pc:sldMkLst>
      </pc:sldChg>
      <pc:sldChg chg="del">
        <pc:chgData name="Roger Halbheer" userId="a256a7e3-d8e1-4cbe-a365-586ae11378d1" providerId="ADAL" clId="{80E0FF01-4EAE-4664-B1C3-2ADDB24B2FC7}" dt="2022-01-13T07:54:48.276" v="0" actId="47"/>
        <pc:sldMkLst>
          <pc:docMk/>
          <pc:sldMk cId="688255027" sldId="2076138352"/>
        </pc:sldMkLst>
      </pc:sldChg>
      <pc:sldChg chg="del">
        <pc:chgData name="Roger Halbheer" userId="a256a7e3-d8e1-4cbe-a365-586ae11378d1" providerId="ADAL" clId="{80E0FF01-4EAE-4664-B1C3-2ADDB24B2FC7}" dt="2022-01-13T07:54:48.276" v="0" actId="47"/>
        <pc:sldMkLst>
          <pc:docMk/>
          <pc:sldMk cId="3658211972" sldId="2076138353"/>
        </pc:sldMkLst>
      </pc:sldChg>
      <pc:sldChg chg="del">
        <pc:chgData name="Roger Halbheer" userId="a256a7e3-d8e1-4cbe-a365-586ae11378d1" providerId="ADAL" clId="{80E0FF01-4EAE-4664-B1C3-2ADDB24B2FC7}" dt="2022-01-13T07:54:48.276" v="0" actId="47"/>
        <pc:sldMkLst>
          <pc:docMk/>
          <pc:sldMk cId="1469584761" sldId="2076138355"/>
        </pc:sldMkLst>
      </pc:sldChg>
      <pc:sldChg chg="del">
        <pc:chgData name="Roger Halbheer" userId="a256a7e3-d8e1-4cbe-a365-586ae11378d1" providerId="ADAL" clId="{80E0FF01-4EAE-4664-B1C3-2ADDB24B2FC7}" dt="2022-01-13T07:54:48.276" v="0" actId="47"/>
        <pc:sldMkLst>
          <pc:docMk/>
          <pc:sldMk cId="3709579562" sldId="2076138357"/>
        </pc:sldMkLst>
      </pc:sldChg>
      <pc:sldChg chg="add del">
        <pc:chgData name="Roger Halbheer" userId="a256a7e3-d8e1-4cbe-a365-586ae11378d1" providerId="ADAL" clId="{80E0FF01-4EAE-4664-B1C3-2ADDB24B2FC7}" dt="2022-02-11T13:50:38.968" v="261"/>
        <pc:sldMkLst>
          <pc:docMk/>
          <pc:sldMk cId="418664790" sldId="2076138500"/>
        </pc:sldMkLst>
      </pc:sldChg>
      <pc:sldChg chg="add">
        <pc:chgData name="Roger Halbheer" userId="a256a7e3-d8e1-4cbe-a365-586ae11378d1" providerId="ADAL" clId="{80E0FF01-4EAE-4664-B1C3-2ADDB24B2FC7}" dt="2022-02-11T13:51:05.597" v="263"/>
        <pc:sldMkLst>
          <pc:docMk/>
          <pc:sldMk cId="1936497607" sldId="2076138501"/>
        </pc:sldMkLst>
      </pc:sldChg>
      <pc:sldChg chg="add del">
        <pc:chgData name="Roger Halbheer" userId="a256a7e3-d8e1-4cbe-a365-586ae11378d1" providerId="ADAL" clId="{80E0FF01-4EAE-4664-B1C3-2ADDB24B2FC7}" dt="2022-02-11T13:50:53.917" v="262" actId="47"/>
        <pc:sldMkLst>
          <pc:docMk/>
          <pc:sldMk cId="3653274950" sldId="2076138505"/>
        </pc:sldMkLst>
      </pc:sldChg>
      <pc:sldChg chg="add">
        <pc:chgData name="Roger Halbheer" userId="a256a7e3-d8e1-4cbe-a365-586ae11378d1" providerId="ADAL" clId="{80E0FF01-4EAE-4664-B1C3-2ADDB24B2FC7}" dt="2022-02-11T13:56:27.492" v="264"/>
        <pc:sldMkLst>
          <pc:docMk/>
          <pc:sldMk cId="1301149240" sldId="2076138530"/>
        </pc:sldMkLst>
      </pc:sldChg>
      <pc:sldChg chg="add del">
        <pc:chgData name="Roger Halbheer" userId="a256a7e3-d8e1-4cbe-a365-586ae11378d1" providerId="ADAL" clId="{80E0FF01-4EAE-4664-B1C3-2ADDB24B2FC7}" dt="2022-02-11T13:56:37.778" v="265" actId="47"/>
        <pc:sldMkLst>
          <pc:docMk/>
          <pc:sldMk cId="2343361792" sldId="2076138531"/>
        </pc:sldMkLst>
      </pc:sldChg>
      <pc:sldChg chg="add">
        <pc:chgData name="Roger Halbheer" userId="a256a7e3-d8e1-4cbe-a365-586ae11378d1" providerId="ADAL" clId="{80E0FF01-4EAE-4664-B1C3-2ADDB24B2FC7}" dt="2022-02-11T13:56:52.989" v="266"/>
        <pc:sldMkLst>
          <pc:docMk/>
          <pc:sldMk cId="462023990" sldId="2076138532"/>
        </pc:sldMkLst>
      </pc:sldChg>
      <pc:sldChg chg="modTransition">
        <pc:chgData name="Roger Halbheer" userId="a256a7e3-d8e1-4cbe-a365-586ae11378d1" providerId="ADAL" clId="{80E0FF01-4EAE-4664-B1C3-2ADDB24B2FC7}" dt="2022-02-08T16:26:21.544" v="9"/>
        <pc:sldMkLst>
          <pc:docMk/>
          <pc:sldMk cId="2505327226" sldId="2147469665"/>
        </pc:sldMkLst>
      </pc:sldChg>
      <pc:sldChg chg="del">
        <pc:chgData name="Roger Halbheer" userId="a256a7e3-d8e1-4cbe-a365-586ae11378d1" providerId="ADAL" clId="{80E0FF01-4EAE-4664-B1C3-2ADDB24B2FC7}" dt="2022-01-13T07:55:02.742" v="3" actId="47"/>
        <pc:sldMkLst>
          <pc:docMk/>
          <pc:sldMk cId="3047185701" sldId="2147469666"/>
        </pc:sldMkLst>
      </pc:sldChg>
      <pc:sldChg chg="del">
        <pc:chgData name="Roger Halbheer" userId="a256a7e3-d8e1-4cbe-a365-586ae11378d1" providerId="ADAL" clId="{80E0FF01-4EAE-4664-B1C3-2ADDB24B2FC7}" dt="2022-01-13T07:55:02.742" v="3" actId="47"/>
        <pc:sldMkLst>
          <pc:docMk/>
          <pc:sldMk cId="298664030" sldId="2147469667"/>
        </pc:sldMkLst>
      </pc:sldChg>
      <pc:sldChg chg="del">
        <pc:chgData name="Roger Halbheer" userId="a256a7e3-d8e1-4cbe-a365-586ae11378d1" providerId="ADAL" clId="{80E0FF01-4EAE-4664-B1C3-2ADDB24B2FC7}" dt="2022-01-13T07:55:02.742" v="3" actId="47"/>
        <pc:sldMkLst>
          <pc:docMk/>
          <pc:sldMk cId="263763883" sldId="2147469668"/>
        </pc:sldMkLst>
      </pc:sldChg>
      <pc:sldChg chg="del">
        <pc:chgData name="Roger Halbheer" userId="a256a7e3-d8e1-4cbe-a365-586ae11378d1" providerId="ADAL" clId="{80E0FF01-4EAE-4664-B1C3-2ADDB24B2FC7}" dt="2022-01-13T07:55:02.742" v="3" actId="47"/>
        <pc:sldMkLst>
          <pc:docMk/>
          <pc:sldMk cId="3590475939" sldId="2147469670"/>
        </pc:sldMkLst>
      </pc:sldChg>
      <pc:sldChg chg="modSp modTransition">
        <pc:chgData name="Roger Halbheer" userId="a256a7e3-d8e1-4cbe-a365-586ae11378d1" providerId="ADAL" clId="{80E0FF01-4EAE-4664-B1C3-2ADDB24B2FC7}" dt="2022-02-08T16:26:21.544" v="9"/>
        <pc:sldMkLst>
          <pc:docMk/>
          <pc:sldMk cId="1528576148" sldId="2147469673"/>
        </pc:sldMkLst>
        <pc:spChg chg="mod">
          <ac:chgData name="Roger Halbheer" userId="a256a7e3-d8e1-4cbe-a365-586ae11378d1" providerId="ADAL" clId="{80E0FF01-4EAE-4664-B1C3-2ADDB24B2FC7}" dt="2022-01-27T09:36:59.801" v="5" actId="20577"/>
          <ac:spMkLst>
            <pc:docMk/>
            <pc:sldMk cId="1528576148" sldId="2147469673"/>
            <ac:spMk id="48" creationId="{A40F9D04-3F0F-4281-BAF5-1E91C0B076CC}"/>
          </ac:spMkLst>
        </pc:spChg>
      </pc:sldChg>
      <pc:sldChg chg="delSp mod modTransition">
        <pc:chgData name="Roger Halbheer" userId="a256a7e3-d8e1-4cbe-a365-586ae11378d1" providerId="ADAL" clId="{80E0FF01-4EAE-4664-B1C3-2ADDB24B2FC7}" dt="2022-02-08T16:26:21.544" v="9"/>
        <pc:sldMkLst>
          <pc:docMk/>
          <pc:sldMk cId="3456575118" sldId="2147469674"/>
        </pc:sldMkLst>
        <pc:graphicFrameChg chg="del">
          <ac:chgData name="Roger Halbheer" userId="a256a7e3-d8e1-4cbe-a365-586ae11378d1" providerId="ADAL" clId="{80E0FF01-4EAE-4664-B1C3-2ADDB24B2FC7}" dt="2022-01-13T07:54:58.007" v="2" actId="478"/>
          <ac:graphicFrameMkLst>
            <pc:docMk/>
            <pc:sldMk cId="3456575118" sldId="2147469674"/>
            <ac:graphicFrameMk id="22" creationId="{72553A42-F902-4ADF-A01C-FF4EF76ACB10}"/>
          </ac:graphicFrameMkLst>
        </pc:graphicFrameChg>
      </pc:sldChg>
      <pc:sldChg chg="del mod modShow">
        <pc:chgData name="Roger Halbheer" userId="a256a7e3-d8e1-4cbe-a365-586ae11378d1" providerId="ADAL" clId="{80E0FF01-4EAE-4664-B1C3-2ADDB24B2FC7}" dt="2022-01-27T09:37:07.761" v="6" actId="2696"/>
        <pc:sldMkLst>
          <pc:docMk/>
          <pc:sldMk cId="3344982844" sldId="2147469675"/>
        </pc:sldMkLst>
      </pc:sldChg>
      <pc:sldChg chg="modTransition">
        <pc:chgData name="Roger Halbheer" userId="a256a7e3-d8e1-4cbe-a365-586ae11378d1" providerId="ADAL" clId="{80E0FF01-4EAE-4664-B1C3-2ADDB24B2FC7}" dt="2022-02-08T16:26:21.544" v="9"/>
        <pc:sldMkLst>
          <pc:docMk/>
          <pc:sldMk cId="1812028523" sldId="2147469676"/>
        </pc:sldMkLst>
      </pc:sldChg>
      <pc:sldChg chg="del">
        <pc:chgData name="Roger Halbheer" userId="a256a7e3-d8e1-4cbe-a365-586ae11378d1" providerId="ADAL" clId="{80E0FF01-4EAE-4664-B1C3-2ADDB24B2FC7}" dt="2022-01-13T07:54:48.276" v="0" actId="47"/>
        <pc:sldMkLst>
          <pc:docMk/>
          <pc:sldMk cId="1487367176" sldId="2147469677"/>
        </pc:sldMkLst>
      </pc:sldChg>
      <pc:sldChg chg="add del setBg">
        <pc:chgData name="Roger Halbheer" userId="a256a7e3-d8e1-4cbe-a365-586ae11378d1" providerId="ADAL" clId="{80E0FF01-4EAE-4664-B1C3-2ADDB24B2FC7}" dt="2022-02-11T13:23:58.250" v="11"/>
        <pc:sldMkLst>
          <pc:docMk/>
          <pc:sldMk cId="3039223977" sldId="2147469677"/>
        </pc:sldMkLst>
      </pc:sldChg>
      <pc:sldChg chg="addSp delSp modSp add mod modAnim">
        <pc:chgData name="Roger Halbheer" userId="a256a7e3-d8e1-4cbe-a365-586ae11378d1" providerId="ADAL" clId="{80E0FF01-4EAE-4664-B1C3-2ADDB24B2FC7}" dt="2022-02-11T13:47:51.611" v="258" actId="14100"/>
        <pc:sldMkLst>
          <pc:docMk/>
          <pc:sldMk cId="3580575468" sldId="2147469677"/>
        </pc:sldMkLst>
        <pc:spChg chg="mod">
          <ac:chgData name="Roger Halbheer" userId="a256a7e3-d8e1-4cbe-a365-586ae11378d1" providerId="ADAL" clId="{80E0FF01-4EAE-4664-B1C3-2ADDB24B2FC7}" dt="2022-02-11T13:38:50.573" v="243" actId="1076"/>
          <ac:spMkLst>
            <pc:docMk/>
            <pc:sldMk cId="3580575468" sldId="2147469677"/>
            <ac:spMk id="4" creationId="{4D485921-BDAC-4934-8676-F3C962C1064F}"/>
          </ac:spMkLst>
        </pc:spChg>
        <pc:spChg chg="add mod">
          <ac:chgData name="Roger Halbheer" userId="a256a7e3-d8e1-4cbe-a365-586ae11378d1" providerId="ADAL" clId="{80E0FF01-4EAE-4664-B1C3-2ADDB24B2FC7}" dt="2022-02-11T13:30:33.554" v="139" actId="1076"/>
          <ac:spMkLst>
            <pc:docMk/>
            <pc:sldMk cId="3580575468" sldId="2147469677"/>
            <ac:spMk id="10" creationId="{498C859C-E4FB-473D-A34C-80E76546B9D4}"/>
          </ac:spMkLst>
        </pc:spChg>
        <pc:spChg chg="add mod">
          <ac:chgData name="Roger Halbheer" userId="a256a7e3-d8e1-4cbe-a365-586ae11378d1" providerId="ADAL" clId="{80E0FF01-4EAE-4664-B1C3-2ADDB24B2FC7}" dt="2022-02-11T13:30:33.554" v="139" actId="1076"/>
          <ac:spMkLst>
            <pc:docMk/>
            <pc:sldMk cId="3580575468" sldId="2147469677"/>
            <ac:spMk id="11" creationId="{1959A20A-2E34-425F-8B4A-7AB27F808A1D}"/>
          </ac:spMkLst>
        </pc:spChg>
        <pc:spChg chg="add mod">
          <ac:chgData name="Roger Halbheer" userId="a256a7e3-d8e1-4cbe-a365-586ae11378d1" providerId="ADAL" clId="{80E0FF01-4EAE-4664-B1C3-2ADDB24B2FC7}" dt="2022-02-11T13:30:33.554" v="139" actId="1076"/>
          <ac:spMkLst>
            <pc:docMk/>
            <pc:sldMk cId="3580575468" sldId="2147469677"/>
            <ac:spMk id="13" creationId="{7D0CE49F-BEB5-431E-8CF4-C43254CB8EAB}"/>
          </ac:spMkLst>
        </pc:spChg>
        <pc:spChg chg="add mod">
          <ac:chgData name="Roger Halbheer" userId="a256a7e3-d8e1-4cbe-a365-586ae11378d1" providerId="ADAL" clId="{80E0FF01-4EAE-4664-B1C3-2ADDB24B2FC7}" dt="2022-02-11T13:35:57.371" v="188" actId="1076"/>
          <ac:spMkLst>
            <pc:docMk/>
            <pc:sldMk cId="3580575468" sldId="2147469677"/>
            <ac:spMk id="14" creationId="{F3D1D1CF-0DE2-4F34-9345-22EFB28C8B22}"/>
          </ac:spMkLst>
        </pc:spChg>
        <pc:spChg chg="add del mod ord">
          <ac:chgData name="Roger Halbheer" userId="a256a7e3-d8e1-4cbe-a365-586ae11378d1" providerId="ADAL" clId="{80E0FF01-4EAE-4664-B1C3-2ADDB24B2FC7}" dt="2022-02-11T13:39:00.610" v="244" actId="478"/>
          <ac:spMkLst>
            <pc:docMk/>
            <pc:sldMk cId="3580575468" sldId="2147469677"/>
            <ac:spMk id="20" creationId="{68C384C2-C5A9-4EE3-8F70-F314C4B671D2}"/>
          </ac:spMkLst>
        </pc:spChg>
        <pc:spChg chg="add mod">
          <ac:chgData name="Roger Halbheer" userId="a256a7e3-d8e1-4cbe-a365-586ae11378d1" providerId="ADAL" clId="{80E0FF01-4EAE-4664-B1C3-2ADDB24B2FC7}" dt="2022-02-11T13:33:39.513" v="170" actId="12789"/>
          <ac:spMkLst>
            <pc:docMk/>
            <pc:sldMk cId="3580575468" sldId="2147469677"/>
            <ac:spMk id="22" creationId="{8F11CAD0-1BCF-4C4E-8E1A-B2330A809C66}"/>
          </ac:spMkLst>
        </pc:spChg>
        <pc:spChg chg="add mod">
          <ac:chgData name="Roger Halbheer" userId="a256a7e3-d8e1-4cbe-a365-586ae11378d1" providerId="ADAL" clId="{80E0FF01-4EAE-4664-B1C3-2ADDB24B2FC7}" dt="2022-02-11T13:34:37.500" v="179" actId="1076"/>
          <ac:spMkLst>
            <pc:docMk/>
            <pc:sldMk cId="3580575468" sldId="2147469677"/>
            <ac:spMk id="28" creationId="{9BDAF5CD-5BD6-4FED-87C3-587A6249F681}"/>
          </ac:spMkLst>
        </pc:spChg>
        <pc:spChg chg="add mod">
          <ac:chgData name="Roger Halbheer" userId="a256a7e3-d8e1-4cbe-a365-586ae11378d1" providerId="ADAL" clId="{80E0FF01-4EAE-4664-B1C3-2ADDB24B2FC7}" dt="2022-02-11T13:36:49.911" v="213" actId="12788"/>
          <ac:spMkLst>
            <pc:docMk/>
            <pc:sldMk cId="3580575468" sldId="2147469677"/>
            <ac:spMk id="32" creationId="{14AE16B1-F111-4E79-84FC-8E02810295E4}"/>
          </ac:spMkLst>
        </pc:spChg>
        <pc:spChg chg="add mod">
          <ac:chgData name="Roger Halbheer" userId="a256a7e3-d8e1-4cbe-a365-586ae11378d1" providerId="ADAL" clId="{80E0FF01-4EAE-4664-B1C3-2ADDB24B2FC7}" dt="2022-02-11T13:38:37.148" v="240" actId="12788"/>
          <ac:spMkLst>
            <pc:docMk/>
            <pc:sldMk cId="3580575468" sldId="2147469677"/>
            <ac:spMk id="34" creationId="{47591963-89EA-4AB9-8707-A5AEC1FBC11F}"/>
          </ac:spMkLst>
        </pc:spChg>
        <pc:spChg chg="mod">
          <ac:chgData name="Roger Halbheer" userId="a256a7e3-d8e1-4cbe-a365-586ae11378d1" providerId="ADAL" clId="{80E0FF01-4EAE-4664-B1C3-2ADDB24B2FC7}" dt="2022-02-11T13:25:56.234" v="41" actId="1076"/>
          <ac:spMkLst>
            <pc:docMk/>
            <pc:sldMk cId="3580575468" sldId="2147469677"/>
            <ac:spMk id="81" creationId="{DC6F1EAE-CA51-4400-B2C6-E8A3BBBAF889}"/>
          </ac:spMkLst>
        </pc:spChg>
        <pc:spChg chg="del mod">
          <ac:chgData name="Roger Halbheer" userId="a256a7e3-d8e1-4cbe-a365-586ae11378d1" providerId="ADAL" clId="{80E0FF01-4EAE-4664-B1C3-2ADDB24B2FC7}" dt="2022-02-11T13:27:37.945" v="57" actId="21"/>
          <ac:spMkLst>
            <pc:docMk/>
            <pc:sldMk cId="3580575468" sldId="2147469677"/>
            <ac:spMk id="82" creationId="{3720FC22-72BE-46A4-8C92-765EAE77262F}"/>
          </ac:spMkLst>
        </pc:spChg>
        <pc:spChg chg="mod">
          <ac:chgData name="Roger Halbheer" userId="a256a7e3-d8e1-4cbe-a365-586ae11378d1" providerId="ADAL" clId="{80E0FF01-4EAE-4664-B1C3-2ADDB24B2FC7}" dt="2022-02-11T13:25:56.234" v="41" actId="1076"/>
          <ac:spMkLst>
            <pc:docMk/>
            <pc:sldMk cId="3580575468" sldId="2147469677"/>
            <ac:spMk id="83" creationId="{2A3B05B0-8EEA-4F11-A4DA-479939CD5B77}"/>
          </ac:spMkLst>
        </pc:spChg>
        <pc:spChg chg="mod">
          <ac:chgData name="Roger Halbheer" userId="a256a7e3-d8e1-4cbe-a365-586ae11378d1" providerId="ADAL" clId="{80E0FF01-4EAE-4664-B1C3-2ADDB24B2FC7}" dt="2022-02-11T13:38:08.054" v="235" actId="1076"/>
          <ac:spMkLst>
            <pc:docMk/>
            <pc:sldMk cId="3580575468" sldId="2147469677"/>
            <ac:spMk id="85" creationId="{EA985005-C02C-4845-A610-F6D09AE43B07}"/>
          </ac:spMkLst>
        </pc:spChg>
        <pc:spChg chg="mod">
          <ac:chgData name="Roger Halbheer" userId="a256a7e3-d8e1-4cbe-a365-586ae11378d1" providerId="ADAL" clId="{80E0FF01-4EAE-4664-B1C3-2ADDB24B2FC7}" dt="2022-02-11T13:38:08.054" v="235" actId="1076"/>
          <ac:spMkLst>
            <pc:docMk/>
            <pc:sldMk cId="3580575468" sldId="2147469677"/>
            <ac:spMk id="86" creationId="{F418295F-946B-480C-A8CB-1CC6E70AEFD2}"/>
          </ac:spMkLst>
        </pc:spChg>
        <pc:spChg chg="mod">
          <ac:chgData name="Roger Halbheer" userId="a256a7e3-d8e1-4cbe-a365-586ae11378d1" providerId="ADAL" clId="{80E0FF01-4EAE-4664-B1C3-2ADDB24B2FC7}" dt="2022-02-11T13:38:08.054" v="235" actId="1076"/>
          <ac:spMkLst>
            <pc:docMk/>
            <pc:sldMk cId="3580575468" sldId="2147469677"/>
            <ac:spMk id="87" creationId="{390529FB-3DEF-4092-8C5F-ACA7493C165A}"/>
          </ac:spMkLst>
        </pc:spChg>
        <pc:spChg chg="mod">
          <ac:chgData name="Roger Halbheer" userId="a256a7e3-d8e1-4cbe-a365-586ae11378d1" providerId="ADAL" clId="{80E0FF01-4EAE-4664-B1C3-2ADDB24B2FC7}" dt="2022-02-11T13:30:35.838" v="140" actId="1076"/>
          <ac:spMkLst>
            <pc:docMk/>
            <pc:sldMk cId="3580575468" sldId="2147469677"/>
            <ac:spMk id="89" creationId="{1FF3F3B4-E880-4740-A1E9-E3AE6C038A44}"/>
          </ac:spMkLst>
        </pc:spChg>
        <pc:spChg chg="mod">
          <ac:chgData name="Roger Halbheer" userId="a256a7e3-d8e1-4cbe-a365-586ae11378d1" providerId="ADAL" clId="{80E0FF01-4EAE-4664-B1C3-2ADDB24B2FC7}" dt="2022-02-11T13:30:35.838" v="140" actId="1076"/>
          <ac:spMkLst>
            <pc:docMk/>
            <pc:sldMk cId="3580575468" sldId="2147469677"/>
            <ac:spMk id="90" creationId="{50632DE1-88DB-4E16-8C81-6D1F273E3DC5}"/>
          </ac:spMkLst>
        </pc:spChg>
        <pc:spChg chg="mod">
          <ac:chgData name="Roger Halbheer" userId="a256a7e3-d8e1-4cbe-a365-586ae11378d1" providerId="ADAL" clId="{80E0FF01-4EAE-4664-B1C3-2ADDB24B2FC7}" dt="2022-02-11T13:30:35.838" v="140" actId="1076"/>
          <ac:spMkLst>
            <pc:docMk/>
            <pc:sldMk cId="3580575468" sldId="2147469677"/>
            <ac:spMk id="91" creationId="{3E12C43D-DD65-424C-BA09-641427B18E4D}"/>
          </ac:spMkLst>
        </pc:spChg>
        <pc:spChg chg="mod">
          <ac:chgData name="Roger Halbheer" userId="a256a7e3-d8e1-4cbe-a365-586ae11378d1" providerId="ADAL" clId="{80E0FF01-4EAE-4664-B1C3-2ADDB24B2FC7}" dt="2022-02-11T13:31:49.744" v="158" actId="1076"/>
          <ac:spMkLst>
            <pc:docMk/>
            <pc:sldMk cId="3580575468" sldId="2147469677"/>
            <ac:spMk id="93" creationId="{C7CF5DBE-E1E2-47F6-8FD7-DC2869FFC3BA}"/>
          </ac:spMkLst>
        </pc:spChg>
        <pc:spChg chg="mod">
          <ac:chgData name="Roger Halbheer" userId="a256a7e3-d8e1-4cbe-a365-586ae11378d1" providerId="ADAL" clId="{80E0FF01-4EAE-4664-B1C3-2ADDB24B2FC7}" dt="2022-02-11T13:31:49.744" v="158" actId="1076"/>
          <ac:spMkLst>
            <pc:docMk/>
            <pc:sldMk cId="3580575468" sldId="2147469677"/>
            <ac:spMk id="94" creationId="{54C4ADF9-ECFC-4354-96B2-37B356A357DF}"/>
          </ac:spMkLst>
        </pc:spChg>
        <pc:spChg chg="mod">
          <ac:chgData name="Roger Halbheer" userId="a256a7e3-d8e1-4cbe-a365-586ae11378d1" providerId="ADAL" clId="{80E0FF01-4EAE-4664-B1C3-2ADDB24B2FC7}" dt="2022-02-11T13:31:49.744" v="158" actId="1076"/>
          <ac:spMkLst>
            <pc:docMk/>
            <pc:sldMk cId="3580575468" sldId="2147469677"/>
            <ac:spMk id="95" creationId="{CF76083D-3457-4ACA-8889-85E774FEA664}"/>
          </ac:spMkLst>
        </pc:spChg>
        <pc:spChg chg="mod">
          <ac:chgData name="Roger Halbheer" userId="a256a7e3-d8e1-4cbe-a365-586ae11378d1" providerId="ADAL" clId="{80E0FF01-4EAE-4664-B1C3-2ADDB24B2FC7}" dt="2022-02-11T13:35:21.408" v="182" actId="1076"/>
          <ac:spMkLst>
            <pc:docMk/>
            <pc:sldMk cId="3580575468" sldId="2147469677"/>
            <ac:spMk id="97" creationId="{1E7E8597-F3EC-46C8-AD83-A30D64B4DCAC}"/>
          </ac:spMkLst>
        </pc:spChg>
        <pc:spChg chg="mod">
          <ac:chgData name="Roger Halbheer" userId="a256a7e3-d8e1-4cbe-a365-586ae11378d1" providerId="ADAL" clId="{80E0FF01-4EAE-4664-B1C3-2ADDB24B2FC7}" dt="2022-02-11T13:35:21.408" v="182" actId="1076"/>
          <ac:spMkLst>
            <pc:docMk/>
            <pc:sldMk cId="3580575468" sldId="2147469677"/>
            <ac:spMk id="98" creationId="{A6523C76-2493-41D1-A6A8-2EF5D6EDDBD9}"/>
          </ac:spMkLst>
        </pc:spChg>
        <pc:spChg chg="mod">
          <ac:chgData name="Roger Halbheer" userId="a256a7e3-d8e1-4cbe-a365-586ae11378d1" providerId="ADAL" clId="{80E0FF01-4EAE-4664-B1C3-2ADDB24B2FC7}" dt="2022-02-11T13:35:21.408" v="182" actId="1076"/>
          <ac:spMkLst>
            <pc:docMk/>
            <pc:sldMk cId="3580575468" sldId="2147469677"/>
            <ac:spMk id="99" creationId="{9A483A93-BD1C-46E8-922A-C78788FC40BE}"/>
          </ac:spMkLst>
        </pc:spChg>
        <pc:spChg chg="mod topLvl">
          <ac:chgData name="Roger Halbheer" userId="a256a7e3-d8e1-4cbe-a365-586ae11378d1" providerId="ADAL" clId="{80E0FF01-4EAE-4664-B1C3-2ADDB24B2FC7}" dt="2022-02-11T13:33:39.513" v="170" actId="12789"/>
          <ac:spMkLst>
            <pc:docMk/>
            <pc:sldMk cId="3580575468" sldId="2147469677"/>
            <ac:spMk id="105" creationId="{B9DFAEA6-4FA4-416D-8A8F-B41F0A06C85A}"/>
          </ac:spMkLst>
        </pc:spChg>
        <pc:spChg chg="mod topLvl">
          <ac:chgData name="Roger Halbheer" userId="a256a7e3-d8e1-4cbe-a365-586ae11378d1" providerId="ADAL" clId="{80E0FF01-4EAE-4664-B1C3-2ADDB24B2FC7}" dt="2022-02-11T13:33:39.513" v="170" actId="12789"/>
          <ac:spMkLst>
            <pc:docMk/>
            <pc:sldMk cId="3580575468" sldId="2147469677"/>
            <ac:spMk id="106" creationId="{1C573954-5DB0-4F4D-A063-9A986D690076}"/>
          </ac:spMkLst>
        </pc:spChg>
        <pc:spChg chg="del mod">
          <ac:chgData name="Roger Halbheer" userId="a256a7e3-d8e1-4cbe-a365-586ae11378d1" providerId="ADAL" clId="{80E0FF01-4EAE-4664-B1C3-2ADDB24B2FC7}" dt="2022-02-11T13:33:11.154" v="165" actId="478"/>
          <ac:spMkLst>
            <pc:docMk/>
            <pc:sldMk cId="3580575468" sldId="2147469677"/>
            <ac:spMk id="107" creationId="{EC91F32B-42A8-4D34-A39C-A4318303E4D4}"/>
          </ac:spMkLst>
        </pc:spChg>
        <pc:spChg chg="mod topLvl">
          <ac:chgData name="Roger Halbheer" userId="a256a7e3-d8e1-4cbe-a365-586ae11378d1" providerId="ADAL" clId="{80E0FF01-4EAE-4664-B1C3-2ADDB24B2FC7}" dt="2022-02-11T13:33:26.838" v="168" actId="165"/>
          <ac:spMkLst>
            <pc:docMk/>
            <pc:sldMk cId="3580575468" sldId="2147469677"/>
            <ac:spMk id="108" creationId="{9DB61827-DA73-46EF-AEB6-C91B96557E76}"/>
          </ac:spMkLst>
        </pc:spChg>
        <pc:spChg chg="mod topLvl">
          <ac:chgData name="Roger Halbheer" userId="a256a7e3-d8e1-4cbe-a365-586ae11378d1" providerId="ADAL" clId="{80E0FF01-4EAE-4664-B1C3-2ADDB24B2FC7}" dt="2022-02-11T13:34:37.500" v="179" actId="1076"/>
          <ac:spMkLst>
            <pc:docMk/>
            <pc:sldMk cId="3580575468" sldId="2147469677"/>
            <ac:spMk id="110" creationId="{BD6B105D-30C3-45F0-9242-B76E5EB523D3}"/>
          </ac:spMkLst>
        </pc:spChg>
        <pc:spChg chg="mod topLvl">
          <ac:chgData name="Roger Halbheer" userId="a256a7e3-d8e1-4cbe-a365-586ae11378d1" providerId="ADAL" clId="{80E0FF01-4EAE-4664-B1C3-2ADDB24B2FC7}" dt="2022-02-11T13:34:37.500" v="179" actId="1076"/>
          <ac:spMkLst>
            <pc:docMk/>
            <pc:sldMk cId="3580575468" sldId="2147469677"/>
            <ac:spMk id="111" creationId="{50CA8F0B-B6DF-4732-B5F6-74BFE3C4420D}"/>
          </ac:spMkLst>
        </pc:spChg>
        <pc:spChg chg="del mod topLvl">
          <ac:chgData name="Roger Halbheer" userId="a256a7e3-d8e1-4cbe-a365-586ae11378d1" providerId="ADAL" clId="{80E0FF01-4EAE-4664-B1C3-2ADDB24B2FC7}" dt="2022-02-11T13:34:14.497" v="173" actId="478"/>
          <ac:spMkLst>
            <pc:docMk/>
            <pc:sldMk cId="3580575468" sldId="2147469677"/>
            <ac:spMk id="112" creationId="{7CEA7913-6A6D-403B-AD21-7F54DBAB790F}"/>
          </ac:spMkLst>
        </pc:spChg>
        <pc:spChg chg="mod topLvl">
          <ac:chgData name="Roger Halbheer" userId="a256a7e3-d8e1-4cbe-a365-586ae11378d1" providerId="ADAL" clId="{80E0FF01-4EAE-4664-B1C3-2ADDB24B2FC7}" dt="2022-02-11T13:34:37.500" v="179" actId="1076"/>
          <ac:spMkLst>
            <pc:docMk/>
            <pc:sldMk cId="3580575468" sldId="2147469677"/>
            <ac:spMk id="113" creationId="{4B0B65A0-6086-41C7-9A74-6F9479B18C7B}"/>
          </ac:spMkLst>
        </pc:spChg>
        <pc:spChg chg="mod topLvl">
          <ac:chgData name="Roger Halbheer" userId="a256a7e3-d8e1-4cbe-a365-586ae11378d1" providerId="ADAL" clId="{80E0FF01-4EAE-4664-B1C3-2ADDB24B2FC7}" dt="2022-02-11T13:36:49.911" v="213" actId="12788"/>
          <ac:spMkLst>
            <pc:docMk/>
            <pc:sldMk cId="3580575468" sldId="2147469677"/>
            <ac:spMk id="117" creationId="{3A8601D8-B843-4A0F-83B6-3220D029710B}"/>
          </ac:spMkLst>
        </pc:spChg>
        <pc:spChg chg="mod topLvl">
          <ac:chgData name="Roger Halbheer" userId="a256a7e3-d8e1-4cbe-a365-586ae11378d1" providerId="ADAL" clId="{80E0FF01-4EAE-4664-B1C3-2ADDB24B2FC7}" dt="2022-02-11T13:36:49.911" v="213" actId="12788"/>
          <ac:spMkLst>
            <pc:docMk/>
            <pc:sldMk cId="3580575468" sldId="2147469677"/>
            <ac:spMk id="118" creationId="{1798065D-C300-45EE-8BCF-03F814B2258B}"/>
          </ac:spMkLst>
        </pc:spChg>
        <pc:spChg chg="mod topLvl">
          <ac:chgData name="Roger Halbheer" userId="a256a7e3-d8e1-4cbe-a365-586ae11378d1" providerId="ADAL" clId="{80E0FF01-4EAE-4664-B1C3-2ADDB24B2FC7}" dt="2022-02-11T13:36:36.679" v="212" actId="12789"/>
          <ac:spMkLst>
            <pc:docMk/>
            <pc:sldMk cId="3580575468" sldId="2147469677"/>
            <ac:spMk id="119" creationId="{1FFF080F-2AAC-4007-9AD3-C65A2F78CB9B}"/>
          </ac:spMkLst>
        </pc:spChg>
        <pc:spChg chg="del mod topLvl">
          <ac:chgData name="Roger Halbheer" userId="a256a7e3-d8e1-4cbe-a365-586ae11378d1" providerId="ADAL" clId="{80E0FF01-4EAE-4664-B1C3-2ADDB24B2FC7}" dt="2022-02-11T13:36:18.504" v="209" actId="478"/>
          <ac:spMkLst>
            <pc:docMk/>
            <pc:sldMk cId="3580575468" sldId="2147469677"/>
            <ac:spMk id="120" creationId="{DEECF672-1907-492D-9092-64135462B689}"/>
          </ac:spMkLst>
        </pc:spChg>
        <pc:spChg chg="mod topLvl">
          <ac:chgData name="Roger Halbheer" userId="a256a7e3-d8e1-4cbe-a365-586ae11378d1" providerId="ADAL" clId="{80E0FF01-4EAE-4664-B1C3-2ADDB24B2FC7}" dt="2022-02-11T13:38:37.148" v="240" actId="12788"/>
          <ac:spMkLst>
            <pc:docMk/>
            <pc:sldMk cId="3580575468" sldId="2147469677"/>
            <ac:spMk id="123" creationId="{0DA2F8A1-525C-4D95-90BD-97BF869D0936}"/>
          </ac:spMkLst>
        </pc:spChg>
        <pc:spChg chg="mod topLvl">
          <ac:chgData name="Roger Halbheer" userId="a256a7e3-d8e1-4cbe-a365-586ae11378d1" providerId="ADAL" clId="{80E0FF01-4EAE-4664-B1C3-2ADDB24B2FC7}" dt="2022-02-11T13:38:37.148" v="240" actId="12788"/>
          <ac:spMkLst>
            <pc:docMk/>
            <pc:sldMk cId="3580575468" sldId="2147469677"/>
            <ac:spMk id="124" creationId="{00C6C64B-5D23-46DA-BC7A-EDFFD2EC0FB2}"/>
          </ac:spMkLst>
        </pc:spChg>
        <pc:spChg chg="del mod topLvl">
          <ac:chgData name="Roger Halbheer" userId="a256a7e3-d8e1-4cbe-a365-586ae11378d1" providerId="ADAL" clId="{80E0FF01-4EAE-4664-B1C3-2ADDB24B2FC7}" dt="2022-02-11T13:38:12.704" v="237" actId="478"/>
          <ac:spMkLst>
            <pc:docMk/>
            <pc:sldMk cId="3580575468" sldId="2147469677"/>
            <ac:spMk id="125" creationId="{518FA405-A110-4106-900C-177F8AD92A05}"/>
          </ac:spMkLst>
        </pc:spChg>
        <pc:spChg chg="mod topLvl">
          <ac:chgData name="Roger Halbheer" userId="a256a7e3-d8e1-4cbe-a365-586ae11378d1" providerId="ADAL" clId="{80E0FF01-4EAE-4664-B1C3-2ADDB24B2FC7}" dt="2022-02-11T13:38:37.148" v="240" actId="12788"/>
          <ac:spMkLst>
            <pc:docMk/>
            <pc:sldMk cId="3580575468" sldId="2147469677"/>
            <ac:spMk id="126" creationId="{C45A6171-FABF-4370-B1F4-BB31BBC50A5C}"/>
          </ac:spMkLst>
        </pc:spChg>
        <pc:grpChg chg="add del">
          <ac:chgData name="Roger Halbheer" userId="a256a7e3-d8e1-4cbe-a365-586ae11378d1" providerId="ADAL" clId="{80E0FF01-4EAE-4664-B1C3-2ADDB24B2FC7}" dt="2022-02-11T13:24:40.806" v="27" actId="21"/>
          <ac:grpSpMkLst>
            <pc:docMk/>
            <pc:sldMk cId="3580575468" sldId="2147469677"/>
            <ac:grpSpMk id="3" creationId="{B68DD2AF-FC2A-44A9-892E-94F875DEDF3C}"/>
          </ac:grpSpMkLst>
        </pc:grpChg>
        <pc:grpChg chg="add mod">
          <ac:chgData name="Roger Halbheer" userId="a256a7e3-d8e1-4cbe-a365-586ae11378d1" providerId="ADAL" clId="{80E0FF01-4EAE-4664-B1C3-2ADDB24B2FC7}" dt="2022-02-11T13:30:33.554" v="139" actId="1076"/>
          <ac:grpSpMkLst>
            <pc:docMk/>
            <pc:sldMk cId="3580575468" sldId="2147469677"/>
            <ac:grpSpMk id="16" creationId="{6A06DF4D-9499-4948-B687-B5E205C0A3BD}"/>
          </ac:grpSpMkLst>
        </pc:grpChg>
        <pc:grpChg chg="add">
          <ac:chgData name="Roger Halbheer" userId="a256a7e3-d8e1-4cbe-a365-586ae11378d1" providerId="ADAL" clId="{80E0FF01-4EAE-4664-B1C3-2ADDB24B2FC7}" dt="2022-02-11T13:33:43.013" v="171" actId="164"/>
          <ac:grpSpMkLst>
            <pc:docMk/>
            <pc:sldMk cId="3580575468" sldId="2147469677"/>
            <ac:grpSpMk id="23" creationId="{7AFF8EE9-821E-4A5A-BB83-2102A7080A47}"/>
          </ac:grpSpMkLst>
        </pc:grpChg>
        <pc:grpChg chg="add mod">
          <ac:chgData name="Roger Halbheer" userId="a256a7e3-d8e1-4cbe-a365-586ae11378d1" providerId="ADAL" clId="{80E0FF01-4EAE-4664-B1C3-2ADDB24B2FC7}" dt="2022-02-11T13:34:37.500" v="179" actId="1076"/>
          <ac:grpSpMkLst>
            <pc:docMk/>
            <pc:sldMk cId="3580575468" sldId="2147469677"/>
            <ac:grpSpMk id="31" creationId="{817C92F7-6AEB-4975-9D00-733243855648}"/>
          </ac:grpSpMkLst>
        </pc:grpChg>
        <pc:grpChg chg="add">
          <ac:chgData name="Roger Halbheer" userId="a256a7e3-d8e1-4cbe-a365-586ae11378d1" providerId="ADAL" clId="{80E0FF01-4EAE-4664-B1C3-2ADDB24B2FC7}" dt="2022-02-11T13:37:09.110" v="214" actId="164"/>
          <ac:grpSpMkLst>
            <pc:docMk/>
            <pc:sldMk cId="3580575468" sldId="2147469677"/>
            <ac:grpSpMk id="33" creationId="{8F9DBB3C-AB71-47A6-9309-8339794A821D}"/>
          </ac:grpSpMkLst>
        </pc:grpChg>
        <pc:grpChg chg="add">
          <ac:chgData name="Roger Halbheer" userId="a256a7e3-d8e1-4cbe-a365-586ae11378d1" providerId="ADAL" clId="{80E0FF01-4EAE-4664-B1C3-2ADDB24B2FC7}" dt="2022-02-11T13:38:44.054" v="241" actId="164"/>
          <ac:grpSpMkLst>
            <pc:docMk/>
            <pc:sldMk cId="3580575468" sldId="2147469677"/>
            <ac:grpSpMk id="36" creationId="{10678594-1AF6-41CD-ABFB-E85D2BD47675}"/>
          </ac:grpSpMkLst>
        </pc:grpChg>
        <pc:grpChg chg="add del mod">
          <ac:chgData name="Roger Halbheer" userId="a256a7e3-d8e1-4cbe-a365-586ae11378d1" providerId="ADAL" clId="{80E0FF01-4EAE-4664-B1C3-2ADDB24B2FC7}" dt="2022-02-11T13:28:23.455" v="61" actId="478"/>
          <ac:grpSpMkLst>
            <pc:docMk/>
            <pc:sldMk cId="3580575468" sldId="2147469677"/>
            <ac:grpSpMk id="80" creationId="{B3DF23CA-2E55-4293-8DDA-E7A1486C379E}"/>
          </ac:grpSpMkLst>
        </pc:grpChg>
        <pc:grpChg chg="add del mod">
          <ac:chgData name="Roger Halbheer" userId="a256a7e3-d8e1-4cbe-a365-586ae11378d1" providerId="ADAL" clId="{80E0FF01-4EAE-4664-B1C3-2ADDB24B2FC7}" dt="2022-02-11T13:38:09.157" v="236" actId="478"/>
          <ac:grpSpMkLst>
            <pc:docMk/>
            <pc:sldMk cId="3580575468" sldId="2147469677"/>
            <ac:grpSpMk id="84" creationId="{2B109E20-29D6-40DE-9982-63D0E0BA48FF}"/>
          </ac:grpSpMkLst>
        </pc:grpChg>
        <pc:grpChg chg="add del mod">
          <ac:chgData name="Roger Halbheer" userId="a256a7e3-d8e1-4cbe-a365-586ae11378d1" providerId="ADAL" clId="{80E0FF01-4EAE-4664-B1C3-2ADDB24B2FC7}" dt="2022-02-11T13:31:36.432" v="155" actId="478"/>
          <ac:grpSpMkLst>
            <pc:docMk/>
            <pc:sldMk cId="3580575468" sldId="2147469677"/>
            <ac:grpSpMk id="88" creationId="{45851D5A-99B5-468D-AFA2-38E4A56C7C49}"/>
          </ac:grpSpMkLst>
        </pc:grpChg>
        <pc:grpChg chg="add del mod">
          <ac:chgData name="Roger Halbheer" userId="a256a7e3-d8e1-4cbe-a365-586ae11378d1" providerId="ADAL" clId="{80E0FF01-4EAE-4664-B1C3-2ADDB24B2FC7}" dt="2022-02-11T13:35:23.081" v="183" actId="478"/>
          <ac:grpSpMkLst>
            <pc:docMk/>
            <pc:sldMk cId="3580575468" sldId="2147469677"/>
            <ac:grpSpMk id="92" creationId="{46DA3595-464D-4943-A21C-03D91489A5C2}"/>
          </ac:grpSpMkLst>
        </pc:grpChg>
        <pc:grpChg chg="add del mod">
          <ac:chgData name="Roger Halbheer" userId="a256a7e3-d8e1-4cbe-a365-586ae11378d1" providerId="ADAL" clId="{80E0FF01-4EAE-4664-B1C3-2ADDB24B2FC7}" dt="2022-02-11T13:37:30.771" v="215" actId="478"/>
          <ac:grpSpMkLst>
            <pc:docMk/>
            <pc:sldMk cId="3580575468" sldId="2147469677"/>
            <ac:grpSpMk id="96" creationId="{345F119F-1F01-4F58-8D20-1DB68061E790}"/>
          </ac:grpSpMkLst>
        </pc:grpChg>
        <pc:grpChg chg="add del mod">
          <ac:chgData name="Roger Halbheer" userId="a256a7e3-d8e1-4cbe-a365-586ae11378d1" providerId="ADAL" clId="{80E0FF01-4EAE-4664-B1C3-2ADDB24B2FC7}" dt="2022-02-11T13:33:26.838" v="168" actId="165"/>
          <ac:grpSpMkLst>
            <pc:docMk/>
            <pc:sldMk cId="3580575468" sldId="2147469677"/>
            <ac:grpSpMk id="104" creationId="{527185B3-7800-4077-9645-19BC34781025}"/>
          </ac:grpSpMkLst>
        </pc:grpChg>
        <pc:grpChg chg="add del mod">
          <ac:chgData name="Roger Halbheer" userId="a256a7e3-d8e1-4cbe-a365-586ae11378d1" providerId="ADAL" clId="{80E0FF01-4EAE-4664-B1C3-2ADDB24B2FC7}" dt="2022-02-11T13:32:20.452" v="162" actId="165"/>
          <ac:grpSpMkLst>
            <pc:docMk/>
            <pc:sldMk cId="3580575468" sldId="2147469677"/>
            <ac:grpSpMk id="109" creationId="{A1731CBA-6F69-494B-9032-09052F8E6B22}"/>
          </ac:grpSpMkLst>
        </pc:grpChg>
        <pc:grpChg chg="add del mod">
          <ac:chgData name="Roger Halbheer" userId="a256a7e3-d8e1-4cbe-a365-586ae11378d1" providerId="ADAL" clId="{80E0FF01-4EAE-4664-B1C3-2ADDB24B2FC7}" dt="2022-02-11T13:35:36.517" v="186" actId="165"/>
          <ac:grpSpMkLst>
            <pc:docMk/>
            <pc:sldMk cId="3580575468" sldId="2147469677"/>
            <ac:grpSpMk id="116" creationId="{501CC8B8-339B-4AC2-BE62-B466B736F7DB}"/>
          </ac:grpSpMkLst>
        </pc:grpChg>
        <pc:grpChg chg="add del mod">
          <ac:chgData name="Roger Halbheer" userId="a256a7e3-d8e1-4cbe-a365-586ae11378d1" providerId="ADAL" clId="{80E0FF01-4EAE-4664-B1C3-2ADDB24B2FC7}" dt="2022-02-11T13:37:58.385" v="233" actId="165"/>
          <ac:grpSpMkLst>
            <pc:docMk/>
            <pc:sldMk cId="3580575468" sldId="2147469677"/>
            <ac:grpSpMk id="122" creationId="{B18E5AFA-208A-40DA-A7B3-582D20356BC3}"/>
          </ac:grpSpMkLst>
        </pc:grpChg>
        <pc:picChg chg="add mod">
          <ac:chgData name="Roger Halbheer" userId="a256a7e3-d8e1-4cbe-a365-586ae11378d1" providerId="ADAL" clId="{80E0FF01-4EAE-4664-B1C3-2ADDB24B2FC7}" dt="2022-02-11T13:47:51.611" v="258" actId="14100"/>
          <ac:picMkLst>
            <pc:docMk/>
            <pc:sldMk cId="3580575468" sldId="2147469677"/>
            <ac:picMk id="9" creationId="{BB1951B9-99E4-44FA-8194-290B634CB308}"/>
          </ac:picMkLst>
        </pc:picChg>
      </pc:sldChg>
      <pc:sldChg chg="del">
        <pc:chgData name="Roger Halbheer" userId="a256a7e3-d8e1-4cbe-a365-586ae11378d1" providerId="ADAL" clId="{80E0FF01-4EAE-4664-B1C3-2ADDB24B2FC7}" dt="2022-01-13T07:54:48.276" v="0" actId="47"/>
        <pc:sldMkLst>
          <pc:docMk/>
          <pc:sldMk cId="199291122" sldId="2147469678"/>
        </pc:sldMkLst>
      </pc:sldChg>
      <pc:sldChg chg="del">
        <pc:chgData name="Roger Halbheer" userId="a256a7e3-d8e1-4cbe-a365-586ae11378d1" providerId="ADAL" clId="{80E0FF01-4EAE-4664-B1C3-2ADDB24B2FC7}" dt="2022-01-13T07:54:48.276" v="0" actId="47"/>
        <pc:sldMkLst>
          <pc:docMk/>
          <pc:sldMk cId="2381457246" sldId="2147469679"/>
        </pc:sldMkLst>
      </pc:sldChg>
      <pc:sldChg chg="del">
        <pc:chgData name="Roger Halbheer" userId="a256a7e3-d8e1-4cbe-a365-586ae11378d1" providerId="ADAL" clId="{80E0FF01-4EAE-4664-B1C3-2ADDB24B2FC7}" dt="2022-01-13T07:54:48.276" v="0" actId="47"/>
        <pc:sldMkLst>
          <pc:docMk/>
          <pc:sldMk cId="3512571977" sldId="2147469680"/>
        </pc:sldMkLst>
      </pc:sldChg>
      <pc:sldChg chg="del">
        <pc:chgData name="Roger Halbheer" userId="a256a7e3-d8e1-4cbe-a365-586ae11378d1" providerId="ADAL" clId="{80E0FF01-4EAE-4664-B1C3-2ADDB24B2FC7}" dt="2022-01-13T07:54:48.276" v="0" actId="47"/>
        <pc:sldMkLst>
          <pc:docMk/>
          <pc:sldMk cId="4017944103" sldId="2147469682"/>
        </pc:sldMkLst>
      </pc:sldChg>
      <pc:sldChg chg="del">
        <pc:chgData name="Roger Halbheer" userId="a256a7e3-d8e1-4cbe-a365-586ae11378d1" providerId="ADAL" clId="{80E0FF01-4EAE-4664-B1C3-2ADDB24B2FC7}" dt="2022-01-13T07:54:48.276" v="0" actId="47"/>
        <pc:sldMkLst>
          <pc:docMk/>
          <pc:sldMk cId="3647188366" sldId="2147469683"/>
        </pc:sldMkLst>
      </pc:sldChg>
      <pc:sldChg chg="del">
        <pc:chgData name="Roger Halbheer" userId="a256a7e3-d8e1-4cbe-a365-586ae11378d1" providerId="ADAL" clId="{80E0FF01-4EAE-4664-B1C3-2ADDB24B2FC7}" dt="2022-01-13T07:54:48.276" v="0" actId="47"/>
        <pc:sldMkLst>
          <pc:docMk/>
          <pc:sldMk cId="323513482" sldId="2147469684"/>
        </pc:sldMkLst>
      </pc:sldChg>
      <pc:sldChg chg="del">
        <pc:chgData name="Roger Halbheer" userId="a256a7e3-d8e1-4cbe-a365-586ae11378d1" providerId="ADAL" clId="{80E0FF01-4EAE-4664-B1C3-2ADDB24B2FC7}" dt="2022-01-13T07:54:48.276" v="0" actId="47"/>
        <pc:sldMkLst>
          <pc:docMk/>
          <pc:sldMk cId="1463383887" sldId="2147469685"/>
        </pc:sldMkLst>
      </pc:sldChg>
      <pc:sldChg chg="del">
        <pc:chgData name="Roger Halbheer" userId="a256a7e3-d8e1-4cbe-a365-586ae11378d1" providerId="ADAL" clId="{80E0FF01-4EAE-4664-B1C3-2ADDB24B2FC7}" dt="2022-01-13T07:54:48.276" v="0" actId="47"/>
        <pc:sldMkLst>
          <pc:docMk/>
          <pc:sldMk cId="4220341069" sldId="21474696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2/25/2022 8:35 AM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2/25/2022 8:34 AM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2/25/2022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2/25/2022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2/25/2022 8:34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a:solidFill>
                  <a:schemeClr val="tx1"/>
                </a:solidFill>
                <a:effectLst/>
                <a:latin typeface="Segoe UI Light" pitchFamily="34" charset="0"/>
                <a:ea typeface="+mn-ea"/>
                <a:cs typeface="+mn-cs"/>
              </a:rPr>
              <a:t>Talk track:</a:t>
            </a:r>
          </a:p>
          <a:p>
            <a:pPr marL="0" indent="0">
              <a:buNone/>
            </a:pPr>
            <a:endParaRPr lang="en-US" sz="10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We are committed to a more integrated, end-to-end security approach. For Microsoft, this shows up in four broad technology areas: </a:t>
            </a:r>
          </a:p>
          <a:p>
            <a:pPr marL="0" indent="0">
              <a:buNone/>
            </a:pP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Identity and Access Management: The vast majority of </a:t>
            </a:r>
            <a:r>
              <a:rPr lang="en-US" sz="1000">
                <a:effectLst/>
                <a:latin typeface="Segoe UI" panose="020B0502040204020203" pitchFamily="34" charset="0"/>
                <a:ea typeface="Calibri" panose="020F0502020204030204" pitchFamily="34" charset="0"/>
                <a:cs typeface="Times New Roman" panose="02020603050405020304" pitchFamily="18" charset="0"/>
              </a:rPr>
              <a:t>breaches begin with compromised passwords—they are the single weakest link in most security strategies. We start with strong identity and access management to protect your resources. </a:t>
            </a: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Threat Protection: Our customers consistently express their deep concerns about the high volume of data and alerts as well as the increasing sophistication and impact of attacks. By prioritizing integrated and automated threat protection, we help you meet the demand for advanced security that works in the real world.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000" b="0" kern="1200">
                <a:solidFill>
                  <a:schemeClr val="tx1"/>
                </a:solidFill>
                <a:effectLst/>
                <a:latin typeface="Segoe UI Light" pitchFamily="34" charset="0"/>
                <a:ea typeface="+mn-ea"/>
                <a:cs typeface="+mn-cs"/>
              </a:rPr>
              <a:t>Cloud Security: As enterprises move more of their workloads to the cloud, it has never been more important to protect your multi-cloud resources. From Azure to AWS, from Slack to Salesforce, we’ve built comprehensive cloud security to help protect every layer of your resources, regardless of which cloud or cloud apps you use.</a:t>
            </a:r>
          </a:p>
          <a:p>
            <a:pPr marL="228600" indent="-228600">
              <a:buFont typeface="+mj-lt"/>
              <a:buAutoNum type="arabicPeriod"/>
            </a:pPr>
            <a:r>
              <a:rPr lang="en-US" sz="1000" b="0" kern="1200">
                <a:solidFill>
                  <a:schemeClr val="tx1"/>
                </a:solidFill>
                <a:effectLst/>
                <a:latin typeface="Segoe UI Light" pitchFamily="34" charset="0"/>
                <a:ea typeface="+mn-ea"/>
                <a:cs typeface="+mn-cs"/>
              </a:rPr>
              <a:t>Information Protection and Governance: Our customers also tell us about the difficulties they have to holistically and consistently protect and govern their information. Sixty-four percent</a:t>
            </a:r>
            <a:r>
              <a:rPr lang="en-US" sz="900" b="0" i="0" u="none" strike="noStrike" kern="1200">
                <a:solidFill>
                  <a:schemeClr val="tx1"/>
                </a:solidFill>
                <a:effectLst/>
                <a:latin typeface="Segoe UI Light" pitchFamily="34" charset="0"/>
                <a:ea typeface="+mn-ea"/>
                <a:cs typeface="+mn-cs"/>
              </a:rPr>
              <a:t> of organizations report that employees externally share PII and other sensitive business data without encryption</a:t>
            </a:r>
            <a:r>
              <a:rPr lang="en-US" sz="1000" b="0" kern="1200">
                <a:solidFill>
                  <a:schemeClr val="tx1"/>
                </a:solidFill>
                <a:effectLst/>
                <a:latin typeface="Segoe UI Light" pitchFamily="34" charset="0"/>
                <a:ea typeface="+mn-ea"/>
                <a:cs typeface="+mn-cs"/>
              </a:rPr>
              <a:t>.</a:t>
            </a:r>
            <a:r>
              <a:rPr lang="en-US" sz="1000" b="0" kern="1200" baseline="30000">
                <a:solidFill>
                  <a:schemeClr val="tx1"/>
                </a:solidFill>
                <a:effectLst/>
                <a:latin typeface="Segoe UI Light" pitchFamily="34" charset="0"/>
                <a:ea typeface="+mn-ea"/>
                <a:cs typeface="+mn-cs"/>
              </a:rPr>
              <a:t>1</a:t>
            </a:r>
            <a:r>
              <a:rPr lang="en-US" sz="1000" b="0" kern="1200">
                <a:solidFill>
                  <a:schemeClr val="tx1"/>
                </a:solidFill>
                <a:effectLst/>
                <a:latin typeface="Segoe UI Light" pitchFamily="34" charset="0"/>
                <a:ea typeface="+mn-ea"/>
                <a:cs typeface="+mn-cs"/>
              </a:rPr>
              <a:t> We’ve made information protection a priority to protect customers’ sensitive data wherever it lives or travels—so you can work with confidence.</a:t>
            </a:r>
          </a:p>
          <a:p>
            <a:pPr marL="228600" indent="-228600">
              <a:buFont typeface="+mj-lt"/>
              <a:buAutoNum type="arabicPeriod"/>
            </a:pPr>
            <a:r>
              <a:rPr lang="en-US" sz="1000" b="0" kern="1200">
                <a:solidFill>
                  <a:schemeClr val="tx1"/>
                </a:solidFill>
                <a:effectLst/>
                <a:latin typeface="Segoe UI Light" pitchFamily="34" charset="0"/>
                <a:ea typeface="+mn-ea"/>
                <a:cs typeface="+mn-cs"/>
              </a:rPr>
              <a:t>Risk Management: Besides external threats, risks can also come from inside of the organizations. We’ve built solutions to help prevent, investigate, and remediate both malicious and inadvertent activities within your organizations.</a:t>
            </a:r>
          </a:p>
          <a:p>
            <a:pPr marL="228600" indent="-228600">
              <a:buFont typeface="+mj-lt"/>
              <a:buAutoNum type="arabicPeriod"/>
            </a:pPr>
            <a:r>
              <a:rPr lang="en-US" sz="1000" b="0" kern="1200">
                <a:solidFill>
                  <a:schemeClr val="tx1"/>
                </a:solidFill>
                <a:effectLst/>
                <a:latin typeface="Segoe UI Light" pitchFamily="34" charset="0"/>
                <a:ea typeface="+mn-ea"/>
                <a:cs typeface="+mn-cs"/>
              </a:rPr>
              <a:t>Compliance Management: It is daunting and time-consuming to navigate the ever-evolving compliance landscape, and we are here to help simplify compliance and reduce risk by translating complex regulatory requirements into specific recommended actions.</a:t>
            </a:r>
            <a:endParaRPr lang="en-US" sz="1000" b="0" kern="1200" baseline="30000">
              <a:solidFill>
                <a:schemeClr val="tx1"/>
              </a:solidFill>
              <a:effectLst/>
              <a:latin typeface="Segoe UI Light" pitchFamily="34" charset="0"/>
              <a:ea typeface="+mn-ea"/>
              <a:cs typeface="+mn-cs"/>
            </a:endParaRPr>
          </a:p>
          <a:p>
            <a:pPr marL="0" indent="0">
              <a:buNone/>
            </a:pPr>
            <a:endParaRPr lang="en-US" sz="1000" b="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1. Egress + </a:t>
            </a:r>
            <a:r>
              <a:rPr lang="en-US" sz="1000" b="0" kern="1200" err="1">
                <a:solidFill>
                  <a:schemeClr val="tx1"/>
                </a:solidFill>
                <a:effectLst/>
                <a:latin typeface="Segoe UI Light" pitchFamily="34" charset="0"/>
                <a:ea typeface="+mn-ea"/>
                <a:cs typeface="+mn-cs"/>
              </a:rPr>
              <a:t>OpinionMatters</a:t>
            </a:r>
            <a:r>
              <a:rPr lang="en-US" sz="1000" b="0" kern="1200">
                <a:solidFill>
                  <a:schemeClr val="tx1"/>
                </a:solidFill>
                <a:effectLst/>
                <a:latin typeface="Segoe UI Light" pitchFamily="34" charset="0"/>
                <a:ea typeface="+mn-ea"/>
                <a:cs typeface="+mn-cs"/>
              </a:rPr>
              <a:t> survey: https://www.businesswire.com/news/home/20190221005061/en/Survey-83-Percent-U.S.-Organizations-Accidentally-Exposed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2/25/2022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6272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956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695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8253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876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3F95D5E-AF38-4F52-A31A-08D02CCDC531}"/>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131948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45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E9A37593-EB6D-4052-AD61-C64F18CE949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700299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B21B409-0AD1-478B-9BF7-A83023938393}"/>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245202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0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A9CAD358-4151-4A7E-846F-8FD6EA3E6166}"/>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98453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02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0DC34193-09D3-4C75-B108-F9EC76345EA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8582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694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D25D5E58-7B5B-4FDF-A0D9-447A8018E10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7442314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8624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FB742AAB-C478-4004-8ADA-FCE817750472}"/>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221643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36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09B0FBED-1929-467C-9BC0-4520D9610EE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354323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66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734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36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755604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205605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738828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31026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230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6540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55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92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8427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7211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6129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Photo full bleed left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104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09236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339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6867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214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62160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41321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3021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1932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337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6863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0837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14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2618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292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3787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65342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Quote slide 1b">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67A4A42-1C44-4B54-889D-DDE71E22CFEA}"/>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813790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264092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57387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761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540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921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37052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155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2287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86949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220957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0462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2544862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9930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35245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7197033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25107024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923304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00634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27895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15B5D3-9E90-4C7C-B5E2-7A351ED5CF3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082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534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63642E3-75F6-4BFC-A959-4D404B255DB5}"/>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882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6857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AFC1AF5-DA87-4786-ACB2-11B60D16120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091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0523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B2CE74F-1D8B-43D3-B532-2F11FCC2714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8886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8050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C028F1-C6A6-40B3-A99C-8EA0A6EC2528}"/>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4021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296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691C850-DDDA-49C5-95A3-57184B404130}"/>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5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8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609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2717EF8-9F7D-49BE-B21F-9695738A696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670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9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5167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descr="Background pattern&#10;&#10;Description automatically generated">
            <a:extLst>
              <a:ext uri="{FF2B5EF4-FFF2-40B4-BE49-F238E27FC236}">
                <a16:creationId xmlns:a16="http://schemas.microsoft.com/office/drawing/2014/main" id="{9E063F18-5F62-40A8-A5F4-890954871E62}"/>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735761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27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26569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52485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55906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236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78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12878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871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481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328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32072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8057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366997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0231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85898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643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30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1146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255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5866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1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9338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4427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275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134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dark, night, laser&#10;&#10;Description automatically generated">
            <a:extLst>
              <a:ext uri="{FF2B5EF4-FFF2-40B4-BE49-F238E27FC236}">
                <a16:creationId xmlns:a16="http://schemas.microsoft.com/office/drawing/2014/main" id="{CA3287F9-B8EC-4B50-9BF4-4DAF883B281E}"/>
              </a:ext>
            </a:extLst>
          </p:cNvPr>
          <p:cNvPicPr>
            <a:picLocks/>
          </p:cNvPicPr>
          <p:nvPr userDrawn="1"/>
        </p:nvPicPr>
        <p:blipFill rotWithShape="1">
          <a:blip r:embed="rId2"/>
          <a:srcRect l="-6" t="14651" b="3993"/>
          <a:stretch/>
        </p:blipFill>
        <p:spPr>
          <a:xfrm>
            <a:off x="0" y="0"/>
            <a:ext cx="12192000" cy="6858000"/>
          </a:xfrm>
          <a:prstGeom prst="rect">
            <a:avLst/>
          </a:prstGeom>
        </p:spPr>
      </p:pic>
      <p:sp>
        <p:nvSpPr>
          <p:cNvPr id="8" name="Title 2">
            <a:extLst>
              <a:ext uri="{FF2B5EF4-FFF2-40B4-BE49-F238E27FC236}">
                <a16:creationId xmlns:a16="http://schemas.microsoft.com/office/drawing/2014/main" id="{773A1A1B-ECE2-4EC3-83A8-BC32058C93C9}"/>
              </a:ext>
            </a:extLst>
          </p:cNvPr>
          <p:cNvSpPr txBox="1">
            <a:spLocks/>
          </p:cNvSpPr>
          <p:nvPr userDrawn="1"/>
        </p:nvSpPr>
        <p:spPr bwMode="ltGray">
          <a:xfrm>
            <a:off x="0" y="-19050"/>
            <a:ext cx="7600950" cy="6858000"/>
          </a:xfrm>
          <a:prstGeom prst="rect">
            <a:avLst/>
          </a:prstGeom>
          <a:gradFill flip="none" rotWithShape="1">
            <a:gsLst>
              <a:gs pos="35000">
                <a:srgbClr val="000000">
                  <a:alpha val="72000"/>
                </a:srgbClr>
              </a:gs>
              <a:gs pos="100000">
                <a:srgbClr val="000000">
                  <a:alpha val="0"/>
                </a:srgbClr>
              </a:gs>
            </a:gsLst>
            <a:lin ang="2700000" scaled="1"/>
            <a:tileRect/>
          </a:grad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endParaRPr lang="en-US"/>
          </a:p>
        </p:txBody>
      </p:sp>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305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22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114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7491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9946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3976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84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517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04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318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105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76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38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33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1919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1369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1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4083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673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85132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81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073678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5010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527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light, dark, night, laser&#10;&#10;Description automatically generated">
            <a:extLst>
              <a:ext uri="{FF2B5EF4-FFF2-40B4-BE49-F238E27FC236}">
                <a16:creationId xmlns:a16="http://schemas.microsoft.com/office/drawing/2014/main" id="{A7542D19-C1DD-489C-A7E4-2D81B970A608}"/>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4" name="Rectangle 3">
            <a:extLst>
              <a:ext uri="{FF2B5EF4-FFF2-40B4-BE49-F238E27FC236}">
                <a16:creationId xmlns:a16="http://schemas.microsoft.com/office/drawing/2014/main" id="{9728036D-7BA6-441D-8AEA-AAF99A7B6C64}"/>
              </a:ext>
            </a:extLst>
          </p:cNvPr>
          <p:cNvSpPr/>
          <p:nvPr userDrawn="1"/>
        </p:nvSpPr>
        <p:spPr bwMode="auto">
          <a:xfrm>
            <a:off x="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850716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974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6.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63" Type="http://schemas.openxmlformats.org/officeDocument/2006/relationships/slideLayout" Target="../slideLayouts/slideLayout132.xml"/><Relationship Id="rId84" Type="http://schemas.openxmlformats.org/officeDocument/2006/relationships/slideLayout" Target="../slideLayouts/slideLayout153.xml"/><Relationship Id="rId16" Type="http://schemas.openxmlformats.org/officeDocument/2006/relationships/slideLayout" Target="../slideLayouts/slideLayout85.xml"/><Relationship Id="rId107" Type="http://schemas.openxmlformats.org/officeDocument/2006/relationships/slideLayout" Target="../slideLayouts/slideLayout176.xml"/><Relationship Id="rId11" Type="http://schemas.openxmlformats.org/officeDocument/2006/relationships/slideLayout" Target="../slideLayouts/slideLayout80.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74" Type="http://schemas.openxmlformats.org/officeDocument/2006/relationships/slideLayout" Target="../slideLayouts/slideLayout143.xml"/><Relationship Id="rId79" Type="http://schemas.openxmlformats.org/officeDocument/2006/relationships/slideLayout" Target="../slideLayouts/slideLayout148.xml"/><Relationship Id="rId102" Type="http://schemas.openxmlformats.org/officeDocument/2006/relationships/slideLayout" Target="../slideLayouts/slideLayout171.xml"/><Relationship Id="rId123" Type="http://schemas.openxmlformats.org/officeDocument/2006/relationships/slideLayout" Target="../slideLayouts/slideLayout192.xml"/><Relationship Id="rId128" Type="http://schemas.openxmlformats.org/officeDocument/2006/relationships/slideLayout" Target="../slideLayouts/slideLayout197.xml"/><Relationship Id="rId5" Type="http://schemas.openxmlformats.org/officeDocument/2006/relationships/slideLayout" Target="../slideLayouts/slideLayout74.xml"/><Relationship Id="rId90" Type="http://schemas.openxmlformats.org/officeDocument/2006/relationships/slideLayout" Target="../slideLayouts/slideLayout159.xml"/><Relationship Id="rId95" Type="http://schemas.openxmlformats.org/officeDocument/2006/relationships/slideLayout" Target="../slideLayouts/slideLayout164.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113" Type="http://schemas.openxmlformats.org/officeDocument/2006/relationships/slideLayout" Target="../slideLayouts/slideLayout182.xml"/><Relationship Id="rId118" Type="http://schemas.openxmlformats.org/officeDocument/2006/relationships/slideLayout" Target="../slideLayouts/slideLayout187.xml"/><Relationship Id="rId134" Type="http://schemas.openxmlformats.org/officeDocument/2006/relationships/slideLayout" Target="../slideLayouts/slideLayout203.xml"/><Relationship Id="rId80" Type="http://schemas.openxmlformats.org/officeDocument/2006/relationships/slideLayout" Target="../slideLayouts/slideLayout149.xml"/><Relationship Id="rId85" Type="http://schemas.openxmlformats.org/officeDocument/2006/relationships/slideLayout" Target="../slideLayouts/slideLayout154.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59" Type="http://schemas.openxmlformats.org/officeDocument/2006/relationships/slideLayout" Target="../slideLayouts/slideLayout128.xml"/><Relationship Id="rId103" Type="http://schemas.openxmlformats.org/officeDocument/2006/relationships/slideLayout" Target="../slideLayouts/slideLayout172.xml"/><Relationship Id="rId108" Type="http://schemas.openxmlformats.org/officeDocument/2006/relationships/slideLayout" Target="../slideLayouts/slideLayout177.xml"/><Relationship Id="rId124" Type="http://schemas.openxmlformats.org/officeDocument/2006/relationships/slideLayout" Target="../slideLayouts/slideLayout193.xml"/><Relationship Id="rId129" Type="http://schemas.openxmlformats.org/officeDocument/2006/relationships/slideLayout" Target="../slideLayouts/slideLayout198.xml"/><Relationship Id="rId54" Type="http://schemas.openxmlformats.org/officeDocument/2006/relationships/slideLayout" Target="../slideLayouts/slideLayout123.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91" Type="http://schemas.openxmlformats.org/officeDocument/2006/relationships/slideLayout" Target="../slideLayouts/slideLayout160.xml"/><Relationship Id="rId96" Type="http://schemas.openxmlformats.org/officeDocument/2006/relationships/slideLayout" Target="../slideLayouts/slideLayout16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49" Type="http://schemas.openxmlformats.org/officeDocument/2006/relationships/slideLayout" Target="../slideLayouts/slideLayout118.xml"/><Relationship Id="rId114" Type="http://schemas.openxmlformats.org/officeDocument/2006/relationships/slideLayout" Target="../slideLayouts/slideLayout183.xml"/><Relationship Id="rId119" Type="http://schemas.openxmlformats.org/officeDocument/2006/relationships/slideLayout" Target="../slideLayouts/slideLayout188.xml"/><Relationship Id="rId44" Type="http://schemas.openxmlformats.org/officeDocument/2006/relationships/slideLayout" Target="../slideLayouts/slideLayout113.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81" Type="http://schemas.openxmlformats.org/officeDocument/2006/relationships/slideLayout" Target="../slideLayouts/slideLayout150.xml"/><Relationship Id="rId86" Type="http://schemas.openxmlformats.org/officeDocument/2006/relationships/slideLayout" Target="../slideLayouts/slideLayout155.xml"/><Relationship Id="rId130" Type="http://schemas.openxmlformats.org/officeDocument/2006/relationships/slideLayout" Target="../slideLayouts/slideLayout199.xml"/><Relationship Id="rId135" Type="http://schemas.openxmlformats.org/officeDocument/2006/relationships/theme" Target="../theme/theme2.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109" Type="http://schemas.openxmlformats.org/officeDocument/2006/relationships/slideLayout" Target="../slideLayouts/slideLayout17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97" Type="http://schemas.openxmlformats.org/officeDocument/2006/relationships/slideLayout" Target="../slideLayouts/slideLayout166.xml"/><Relationship Id="rId104" Type="http://schemas.openxmlformats.org/officeDocument/2006/relationships/slideLayout" Target="../slideLayouts/slideLayout173.xml"/><Relationship Id="rId120" Type="http://schemas.openxmlformats.org/officeDocument/2006/relationships/slideLayout" Target="../slideLayouts/slideLayout189.xml"/><Relationship Id="rId125" Type="http://schemas.openxmlformats.org/officeDocument/2006/relationships/slideLayout" Target="../slideLayouts/slideLayout194.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92" Type="http://schemas.openxmlformats.org/officeDocument/2006/relationships/slideLayout" Target="../slideLayouts/slideLayout161.xml"/><Relationship Id="rId2" Type="http://schemas.openxmlformats.org/officeDocument/2006/relationships/slideLayout" Target="../slideLayouts/slideLayout71.xml"/><Relationship Id="rId29" Type="http://schemas.openxmlformats.org/officeDocument/2006/relationships/slideLayout" Target="../slideLayouts/slideLayout98.xml"/><Relationship Id="rId24" Type="http://schemas.openxmlformats.org/officeDocument/2006/relationships/slideLayout" Target="../slideLayouts/slideLayout93.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66" Type="http://schemas.openxmlformats.org/officeDocument/2006/relationships/slideLayout" Target="../slideLayouts/slideLayout135.xml"/><Relationship Id="rId87" Type="http://schemas.openxmlformats.org/officeDocument/2006/relationships/slideLayout" Target="../slideLayouts/slideLayout156.xml"/><Relationship Id="rId110" Type="http://schemas.openxmlformats.org/officeDocument/2006/relationships/slideLayout" Target="../slideLayouts/slideLayout179.xml"/><Relationship Id="rId115" Type="http://schemas.openxmlformats.org/officeDocument/2006/relationships/slideLayout" Target="../slideLayouts/slideLayout184.xml"/><Relationship Id="rId131" Type="http://schemas.openxmlformats.org/officeDocument/2006/relationships/slideLayout" Target="../slideLayouts/slideLayout200.xml"/><Relationship Id="rId136" Type="http://schemas.openxmlformats.org/officeDocument/2006/relationships/image" Target="../media/image1.emf"/><Relationship Id="rId61" Type="http://schemas.openxmlformats.org/officeDocument/2006/relationships/slideLayout" Target="../slideLayouts/slideLayout130.xml"/><Relationship Id="rId82" Type="http://schemas.openxmlformats.org/officeDocument/2006/relationships/slideLayout" Target="../slideLayouts/slideLayout151.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56" Type="http://schemas.openxmlformats.org/officeDocument/2006/relationships/slideLayout" Target="../slideLayouts/slideLayout125.xml"/><Relationship Id="rId77" Type="http://schemas.openxmlformats.org/officeDocument/2006/relationships/slideLayout" Target="../slideLayouts/slideLayout146.xml"/><Relationship Id="rId100" Type="http://schemas.openxmlformats.org/officeDocument/2006/relationships/slideLayout" Target="../slideLayouts/slideLayout169.xml"/><Relationship Id="rId105" Type="http://schemas.openxmlformats.org/officeDocument/2006/relationships/slideLayout" Target="../slideLayouts/slideLayout174.xml"/><Relationship Id="rId126" Type="http://schemas.openxmlformats.org/officeDocument/2006/relationships/slideLayout" Target="../slideLayouts/slideLayout195.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93" Type="http://schemas.openxmlformats.org/officeDocument/2006/relationships/slideLayout" Target="../slideLayouts/slideLayout162.xml"/><Relationship Id="rId98" Type="http://schemas.openxmlformats.org/officeDocument/2006/relationships/slideLayout" Target="../slideLayouts/slideLayout167.xml"/><Relationship Id="rId121" Type="http://schemas.openxmlformats.org/officeDocument/2006/relationships/slideLayout" Target="../slideLayouts/slideLayout190.xml"/><Relationship Id="rId3" Type="http://schemas.openxmlformats.org/officeDocument/2006/relationships/slideLayout" Target="../slideLayouts/slideLayout72.xml"/><Relationship Id="rId25" Type="http://schemas.openxmlformats.org/officeDocument/2006/relationships/slideLayout" Target="../slideLayouts/slideLayout94.xml"/><Relationship Id="rId46" Type="http://schemas.openxmlformats.org/officeDocument/2006/relationships/slideLayout" Target="../slideLayouts/slideLayout115.xml"/><Relationship Id="rId67" Type="http://schemas.openxmlformats.org/officeDocument/2006/relationships/slideLayout" Target="../slideLayouts/slideLayout136.xml"/><Relationship Id="rId116" Type="http://schemas.openxmlformats.org/officeDocument/2006/relationships/slideLayout" Target="../slideLayouts/slideLayout18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62" Type="http://schemas.openxmlformats.org/officeDocument/2006/relationships/slideLayout" Target="../slideLayouts/slideLayout131.xml"/><Relationship Id="rId83" Type="http://schemas.openxmlformats.org/officeDocument/2006/relationships/slideLayout" Target="../slideLayouts/slideLayout152.xml"/><Relationship Id="rId88" Type="http://schemas.openxmlformats.org/officeDocument/2006/relationships/slideLayout" Target="../slideLayouts/slideLayout157.xml"/><Relationship Id="rId111" Type="http://schemas.openxmlformats.org/officeDocument/2006/relationships/slideLayout" Target="../slideLayouts/slideLayout180.xml"/><Relationship Id="rId132" Type="http://schemas.openxmlformats.org/officeDocument/2006/relationships/slideLayout" Target="../slideLayouts/slideLayout201.xml"/><Relationship Id="rId15" Type="http://schemas.openxmlformats.org/officeDocument/2006/relationships/slideLayout" Target="../slideLayouts/slideLayout84.xml"/><Relationship Id="rId36" Type="http://schemas.openxmlformats.org/officeDocument/2006/relationships/slideLayout" Target="../slideLayouts/slideLayout105.xml"/><Relationship Id="rId57" Type="http://schemas.openxmlformats.org/officeDocument/2006/relationships/slideLayout" Target="../slideLayouts/slideLayout126.xml"/><Relationship Id="rId106" Type="http://schemas.openxmlformats.org/officeDocument/2006/relationships/slideLayout" Target="../slideLayouts/slideLayout175.xml"/><Relationship Id="rId127" Type="http://schemas.openxmlformats.org/officeDocument/2006/relationships/slideLayout" Target="../slideLayouts/slideLayout19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52" Type="http://schemas.openxmlformats.org/officeDocument/2006/relationships/slideLayout" Target="../slideLayouts/slideLayout121.xml"/><Relationship Id="rId73" Type="http://schemas.openxmlformats.org/officeDocument/2006/relationships/slideLayout" Target="../slideLayouts/slideLayout142.xml"/><Relationship Id="rId78" Type="http://schemas.openxmlformats.org/officeDocument/2006/relationships/slideLayout" Target="../slideLayouts/slideLayout147.xml"/><Relationship Id="rId94" Type="http://schemas.openxmlformats.org/officeDocument/2006/relationships/slideLayout" Target="../slideLayouts/slideLayout163.xml"/><Relationship Id="rId99" Type="http://schemas.openxmlformats.org/officeDocument/2006/relationships/slideLayout" Target="../slideLayouts/slideLayout168.xml"/><Relationship Id="rId101" Type="http://schemas.openxmlformats.org/officeDocument/2006/relationships/slideLayout" Target="../slideLayouts/slideLayout170.xml"/><Relationship Id="rId122" Type="http://schemas.openxmlformats.org/officeDocument/2006/relationships/slideLayout" Target="../slideLayouts/slideLayout191.xml"/><Relationship Id="rId4" Type="http://schemas.openxmlformats.org/officeDocument/2006/relationships/slideLayout" Target="../slideLayouts/slideLayout73.xml"/><Relationship Id="rId9" Type="http://schemas.openxmlformats.org/officeDocument/2006/relationships/slideLayout" Target="../slideLayouts/slideLayout78.xml"/><Relationship Id="rId26" Type="http://schemas.openxmlformats.org/officeDocument/2006/relationships/slideLayout" Target="../slideLayouts/slideLayout95.xml"/><Relationship Id="rId47" Type="http://schemas.openxmlformats.org/officeDocument/2006/relationships/slideLayout" Target="../slideLayouts/slideLayout116.xml"/><Relationship Id="rId68" Type="http://schemas.openxmlformats.org/officeDocument/2006/relationships/slideLayout" Target="../slideLayouts/slideLayout137.xml"/><Relationship Id="rId89" Type="http://schemas.openxmlformats.org/officeDocument/2006/relationships/slideLayout" Target="../slideLayouts/slideLayout158.xml"/><Relationship Id="rId112" Type="http://schemas.openxmlformats.org/officeDocument/2006/relationships/slideLayout" Target="../slideLayouts/slideLayout181.xml"/><Relationship Id="rId133"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18710339"/>
      </p:ext>
    </p:extLst>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64" r:id="rId47"/>
    <p:sldLayoutId id="2147485265" r:id="rId48"/>
    <p:sldLayoutId id="2147485266" r:id="rId49"/>
    <p:sldLayoutId id="2147485267" r:id="rId50"/>
    <p:sldLayoutId id="2147485268" r:id="rId51"/>
    <p:sldLayoutId id="2147485269" r:id="rId52"/>
    <p:sldLayoutId id="2147485270" r:id="rId53"/>
    <p:sldLayoutId id="2147485271" r:id="rId54"/>
    <p:sldLayoutId id="2147485272" r:id="rId55"/>
    <p:sldLayoutId id="2147485273" r:id="rId56"/>
    <p:sldLayoutId id="2147485274" r:id="rId57"/>
    <p:sldLayoutId id="2147485275" r:id="rId58"/>
    <p:sldLayoutId id="2147485276" r:id="rId59"/>
    <p:sldLayoutId id="2147485277" r:id="rId60"/>
    <p:sldLayoutId id="2147485278" r:id="rId61"/>
    <p:sldLayoutId id="2147485279" r:id="rId62"/>
    <p:sldLayoutId id="2147485280" r:id="rId63"/>
    <p:sldLayoutId id="2147485281" r:id="rId64"/>
    <p:sldLayoutId id="2147485282" r:id="rId65"/>
    <p:sldLayoutId id="2147485283" r:id="rId66"/>
    <p:sldLayoutId id="2147485284" r:id="rId67"/>
    <p:sldLayoutId id="2147485285" r:id="rId68"/>
    <p:sldLayoutId id="2147485286" r:id="rId69"/>
    <p:sldLayoutId id="2147485287" r:id="rId70"/>
    <p:sldLayoutId id="2147485288" r:id="rId71"/>
    <p:sldLayoutId id="2147485289" r:id="rId72"/>
    <p:sldLayoutId id="2147485290" r:id="rId73"/>
    <p:sldLayoutId id="2147485291" r:id="rId74"/>
    <p:sldLayoutId id="2147485292" r:id="rId75"/>
    <p:sldLayoutId id="2147485293" r:id="rId76"/>
    <p:sldLayoutId id="2147485294" r:id="rId77"/>
    <p:sldLayoutId id="2147485295" r:id="rId78"/>
    <p:sldLayoutId id="2147485296" r:id="rId79"/>
    <p:sldLayoutId id="2147485297" r:id="rId80"/>
    <p:sldLayoutId id="2147485298" r:id="rId81"/>
    <p:sldLayoutId id="2147485299" r:id="rId82"/>
    <p:sldLayoutId id="2147485300" r:id="rId83"/>
    <p:sldLayoutId id="2147485301" r:id="rId84"/>
    <p:sldLayoutId id="2147485302" r:id="rId85"/>
    <p:sldLayoutId id="2147485303" r:id="rId86"/>
    <p:sldLayoutId id="2147485304" r:id="rId87"/>
    <p:sldLayoutId id="2147485305" r:id="rId88"/>
    <p:sldLayoutId id="2147485306" r:id="rId89"/>
    <p:sldLayoutId id="2147485307" r:id="rId90"/>
    <p:sldLayoutId id="2147485308" r:id="rId91"/>
    <p:sldLayoutId id="2147485309" r:id="rId92"/>
    <p:sldLayoutId id="2147485310" r:id="rId93"/>
    <p:sldLayoutId id="2147485311" r:id="rId94"/>
    <p:sldLayoutId id="2147485312" r:id="rId95"/>
    <p:sldLayoutId id="2147485313" r:id="rId96"/>
    <p:sldLayoutId id="2147485314" r:id="rId97"/>
    <p:sldLayoutId id="2147485315" r:id="rId98"/>
    <p:sldLayoutId id="2147485316" r:id="rId99"/>
    <p:sldLayoutId id="2147485317" r:id="rId100"/>
    <p:sldLayoutId id="2147485318" r:id="rId101"/>
    <p:sldLayoutId id="2147485319" r:id="rId102"/>
    <p:sldLayoutId id="2147485320" r:id="rId103"/>
    <p:sldLayoutId id="2147485321" r:id="rId104"/>
    <p:sldLayoutId id="2147485322" r:id="rId105"/>
    <p:sldLayoutId id="2147485323" r:id="rId106"/>
    <p:sldLayoutId id="2147485324" r:id="rId107"/>
    <p:sldLayoutId id="2147485325" r:id="rId108"/>
    <p:sldLayoutId id="2147485326" r:id="rId109"/>
    <p:sldLayoutId id="2147485327" r:id="rId110"/>
    <p:sldLayoutId id="2147485328" r:id="rId111"/>
    <p:sldLayoutId id="2147485329" r:id="rId112"/>
    <p:sldLayoutId id="2147485330" r:id="rId113"/>
    <p:sldLayoutId id="2147485331" r:id="rId114"/>
    <p:sldLayoutId id="2147485332" r:id="rId115"/>
    <p:sldLayoutId id="2147485333" r:id="rId116"/>
    <p:sldLayoutId id="2147485334" r:id="rId117"/>
    <p:sldLayoutId id="2147485335" r:id="rId118"/>
    <p:sldLayoutId id="2147485336" r:id="rId119"/>
    <p:sldLayoutId id="2147485337" r:id="rId120"/>
    <p:sldLayoutId id="2147485338" r:id="rId121"/>
    <p:sldLayoutId id="2147485339" r:id="rId122"/>
    <p:sldLayoutId id="2147485340" r:id="rId123"/>
    <p:sldLayoutId id="2147485341" r:id="rId124"/>
    <p:sldLayoutId id="2147485342" r:id="rId125"/>
    <p:sldLayoutId id="2147485343" r:id="rId126"/>
    <p:sldLayoutId id="2147485344" r:id="rId127"/>
    <p:sldLayoutId id="2147485345" r:id="rId128"/>
    <p:sldLayoutId id="2147485346" r:id="rId129"/>
    <p:sldLayoutId id="2147485347" r:id="rId130"/>
    <p:sldLayoutId id="2147485348" r:id="rId131"/>
    <p:sldLayoutId id="2147485349" r:id="rId132"/>
    <p:sldLayoutId id="2147485350" r:id="rId133"/>
    <p:sldLayoutId id="2147485351" r:id="rId1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slide" Target="slide7.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1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7.jpeg"/><Relationship Id="rId7"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69.xml"/><Relationship Id="rId6" Type="http://schemas.openxmlformats.org/officeDocument/2006/relationships/image" Target="../media/image41.jpeg"/><Relationship Id="rId5" Type="http://schemas.openxmlformats.org/officeDocument/2006/relationships/image" Target="../media/image39.jpeg"/><Relationship Id="rId4" Type="http://schemas.openxmlformats.org/officeDocument/2006/relationships/image" Target="../media/image38.jpe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43.jpeg"/><Relationship Id="rId1" Type="http://schemas.openxmlformats.org/officeDocument/2006/relationships/slideLayout" Target="../slideLayouts/slideLayout65.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338554"/>
          </a:xfrm>
        </p:spPr>
        <p:txBody>
          <a:bodyPr/>
          <a:lstStyle/>
          <a:p>
            <a:endParaRPr lang="en-US"/>
          </a:p>
        </p:txBody>
      </p:sp>
    </p:spTree>
    <p:extLst>
      <p:ext uri="{BB962C8B-B14F-4D97-AF65-F5344CB8AC3E}">
        <p14:creationId xmlns:p14="http://schemas.microsoft.com/office/powerpoint/2010/main" val="26693055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4"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custDataLst>
      <p:tags r:id="rId1"/>
    </p:custDataLst>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24" name="Link Zero Trust">
            <a:hlinkClick r:id="rId4"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 action="ppaction://noaction"/>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 action="ppaction://noaction"/>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Identity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access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Threat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a:t>
              </a:r>
              <a:endParaRPr lang="en-US" sz="1400" b="1" dirty="0">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Cloud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Information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Risk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management</a:t>
              </a:r>
              <a:endParaRPr lang="en-US" sz="1050" b="1" dirty="0">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Compliance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endParaRPr lang="en-US" sz="1050" b="1" dirty="0">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Trusted Digital Fabric</a:t>
            </a:r>
          </a:p>
        </p:txBody>
      </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3A11C7FF-0F33-4B8C-A329-53F134A07A0D}"/>
              </a:ext>
              <a:ext uri="{C183D7F6-B498-43B3-948B-1728B52AA6E4}">
                <adec:decorative xmlns:adec="http://schemas.microsoft.com/office/drawing/2017/decorative" val="1"/>
              </a:ext>
            </a:extLst>
          </p:cNvPr>
          <p:cNvSpPr/>
          <p:nvPr/>
        </p:nvSpPr>
        <p:spPr>
          <a:xfrm flipH="1">
            <a:off x="534879" y="3952527"/>
            <a:ext cx="1483322" cy="1501166"/>
          </a:xfrm>
          <a:prstGeom prst="arc">
            <a:avLst>
              <a:gd name="adj1" fmla="val 16200000"/>
              <a:gd name="adj2" fmla="val 5524922"/>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353" kern="0">
              <a:solidFill>
                <a:srgbClr val="000000"/>
              </a:solidFill>
              <a:latin typeface="Segoe UI"/>
              <a:cs typeface="Segoe UI" pitchFamily="34" charset="0"/>
            </a:endParaRPr>
          </a:p>
        </p:txBody>
      </p:sp>
      <p:sp>
        <p:nvSpPr>
          <p:cNvPr id="15" name="Arc 14">
            <a:extLst>
              <a:ext uri="{FF2B5EF4-FFF2-40B4-BE49-F238E27FC236}">
                <a16:creationId xmlns:a16="http://schemas.microsoft.com/office/drawing/2014/main" id="{EF1A6D7F-377C-405F-988D-A0899BC0677C}"/>
              </a:ext>
              <a:ext uri="{C183D7F6-B498-43B3-948B-1728B52AA6E4}">
                <adec:decorative xmlns:adec="http://schemas.microsoft.com/office/drawing/2017/decorative" val="1"/>
              </a:ext>
            </a:extLst>
          </p:cNvPr>
          <p:cNvSpPr/>
          <p:nvPr/>
        </p:nvSpPr>
        <p:spPr>
          <a:xfrm>
            <a:off x="10031421" y="2307270"/>
            <a:ext cx="1625701" cy="1645258"/>
          </a:xfrm>
          <a:prstGeom prst="arc">
            <a:avLst>
              <a:gd name="adj1" fmla="val 16289176"/>
              <a:gd name="adj2" fmla="val 5691176"/>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353" kern="0">
              <a:solidFill>
                <a:srgbClr val="000000"/>
              </a:solidFill>
              <a:latin typeface="Segoe UI"/>
              <a:cs typeface="Segoe UI" pitchFamily="34" charset="0"/>
            </a:endParaRPr>
          </a:p>
        </p:txBody>
      </p:sp>
      <p:cxnSp>
        <p:nvCxnSpPr>
          <p:cNvPr id="14" name="Straight Connector 13">
            <a:extLst>
              <a:ext uri="{FF2B5EF4-FFF2-40B4-BE49-F238E27FC236}">
                <a16:creationId xmlns:a16="http://schemas.microsoft.com/office/drawing/2014/main" id="{BB4D89D9-2C70-425E-98BF-DA87A26ACCDB}"/>
              </a:ext>
              <a:ext uri="{C183D7F6-B498-43B3-948B-1728B52AA6E4}">
                <adec:decorative xmlns:adec="http://schemas.microsoft.com/office/drawing/2017/decorative" val="1"/>
              </a:ext>
            </a:extLst>
          </p:cNvPr>
          <p:cNvCxnSpPr>
            <a:cxnSpLocks/>
          </p:cNvCxnSpPr>
          <p:nvPr/>
        </p:nvCxnSpPr>
        <p:spPr>
          <a:xfrm>
            <a:off x="1" y="2295317"/>
            <a:ext cx="10844271" cy="13222"/>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B28F48CE-A943-4995-B469-054888B99CBD}"/>
              </a:ext>
              <a:ext uri="{C183D7F6-B498-43B3-948B-1728B52AA6E4}">
                <adec:decorative xmlns:adec="http://schemas.microsoft.com/office/drawing/2017/decorative" val="1"/>
              </a:ext>
            </a:extLst>
          </p:cNvPr>
          <p:cNvCxnSpPr>
            <a:cxnSpLocks/>
          </p:cNvCxnSpPr>
          <p:nvPr/>
        </p:nvCxnSpPr>
        <p:spPr>
          <a:xfrm>
            <a:off x="1380264" y="5453694"/>
            <a:ext cx="10276859" cy="0"/>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3241FDC5-2A36-4E09-A76C-DA87C76DD700}"/>
              </a:ext>
              <a:ext uri="{C183D7F6-B498-43B3-948B-1728B52AA6E4}">
                <adec:decorative xmlns:adec="http://schemas.microsoft.com/office/drawing/2017/decorative" val="1"/>
              </a:ext>
            </a:extLst>
          </p:cNvPr>
          <p:cNvCxnSpPr>
            <a:cxnSpLocks/>
          </p:cNvCxnSpPr>
          <p:nvPr/>
        </p:nvCxnSpPr>
        <p:spPr>
          <a:xfrm>
            <a:off x="1329925" y="3952527"/>
            <a:ext cx="9463983" cy="0"/>
          </a:xfrm>
          <a:prstGeom prst="line">
            <a:avLst/>
          </a:prstGeom>
          <a:noFill/>
          <a:ln w="381000" cap="rnd" cmpd="sng" algn="ctr">
            <a:solidFill>
              <a:schemeClr val="bg1">
                <a:lumMod val="85000"/>
              </a:schemeClr>
            </a:solidFill>
            <a:prstDash val="solid"/>
            <a:headEnd type="none" w="med" len="med"/>
            <a:tailEnd type="none" w="med" len="med"/>
          </a:ln>
          <a:effectLst/>
        </p:spPr>
      </p:cxnSp>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a:xfrm>
            <a:off x="586740" y="344204"/>
            <a:ext cx="11018520" cy="603453"/>
          </a:xfrm>
        </p:spPr>
        <p:txBody>
          <a:bodyPr/>
          <a:lstStyle/>
          <a:p>
            <a:pPr algn="ctr"/>
            <a:r>
              <a:rPr lang="en-US" sz="3921"/>
              <a:t>Microsoft Security Technology</a:t>
            </a:r>
          </a:p>
        </p:txBody>
      </p:sp>
      <p:grpSp>
        <p:nvGrpSpPr>
          <p:cNvPr id="3" name="!!IAM_grp">
            <a:extLst>
              <a:ext uri="{FF2B5EF4-FFF2-40B4-BE49-F238E27FC236}">
                <a16:creationId xmlns:a16="http://schemas.microsoft.com/office/drawing/2014/main" id="{80E0163F-3F63-4FD3-A3BE-B6D06E9A235F}"/>
              </a:ext>
            </a:extLst>
          </p:cNvPr>
          <p:cNvGrpSpPr/>
          <p:nvPr/>
        </p:nvGrpSpPr>
        <p:grpSpPr>
          <a:xfrm>
            <a:off x="957331" y="1352193"/>
            <a:ext cx="3124972" cy="1908849"/>
            <a:chOff x="957331" y="1352193"/>
            <a:chExt cx="3124972" cy="1908849"/>
          </a:xfrm>
        </p:grpSpPr>
        <p:sp>
          <p:nvSpPr>
            <p:cNvPr id="41" name="IAM">
              <a:extLst>
                <a:ext uri="{FF2B5EF4-FFF2-40B4-BE49-F238E27FC236}">
                  <a16:creationId xmlns:a16="http://schemas.microsoft.com/office/drawing/2014/main" id="{5B2A6D31-6597-4332-9ADF-AB9D9C1757ED}"/>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Identity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and access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management</a:t>
              </a:r>
            </a:p>
            <a:p>
              <a:pPr>
                <a:spcBef>
                  <a:spcPct val="0"/>
                </a:spcBef>
                <a:spcAft>
                  <a:spcPts val="588"/>
                </a:spcAft>
                <a:defRPr/>
              </a:pPr>
              <a:r>
                <a:rPr lang="en-US" sz="1176" b="1">
                  <a:gradFill>
                    <a:gsLst>
                      <a:gs pos="0">
                        <a:srgbClr val="FFFFFF"/>
                      </a:gs>
                      <a:gs pos="100000">
                        <a:srgbClr val="FFFFFF"/>
                      </a:gs>
                    </a:gsLst>
                    <a:lin ang="5400000" scaled="0"/>
                  </a:gradFill>
                  <a:latin typeface="Segoe UI Semibold"/>
                </a:rPr>
                <a:t>Secure access for a </a:t>
              </a: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connected world</a:t>
              </a:r>
            </a:p>
          </p:txBody>
        </p:sp>
        <p:pic>
          <p:nvPicPr>
            <p:cNvPr id="52" name="Picture IAM">
              <a:extLst>
                <a:ext uri="{FF2B5EF4-FFF2-40B4-BE49-F238E27FC236}">
                  <a16:creationId xmlns:a16="http://schemas.microsoft.com/office/drawing/2014/main" id="{D6802E3E-FDB7-4220-98DA-9893E4A5CDD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4" name="!!Threat Protection">
            <a:extLst>
              <a:ext uri="{FF2B5EF4-FFF2-40B4-BE49-F238E27FC236}">
                <a16:creationId xmlns:a16="http://schemas.microsoft.com/office/drawing/2014/main" id="{E67BFC03-003D-47CE-8C9D-2F632D41A557}"/>
              </a:ext>
            </a:extLst>
          </p:cNvPr>
          <p:cNvGrpSpPr/>
          <p:nvPr/>
        </p:nvGrpSpPr>
        <p:grpSpPr>
          <a:xfrm>
            <a:off x="4263522" y="1352194"/>
            <a:ext cx="3124972" cy="1908848"/>
            <a:chOff x="4263522" y="1352194"/>
            <a:chExt cx="3124972" cy="1908848"/>
          </a:xfrm>
        </p:grpSpPr>
        <p:sp>
          <p:nvSpPr>
            <p:cNvPr id="45" name="Threat Protection">
              <a:extLst>
                <a:ext uri="{FF2B5EF4-FFF2-40B4-BE49-F238E27FC236}">
                  <a16:creationId xmlns:a16="http://schemas.microsoft.com/office/drawing/2014/main" id="{7CB03429-C820-4AF3-BA82-44CC772055B1}"/>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Threat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protection</a:t>
              </a:r>
            </a:p>
            <a:p>
              <a:pPr>
                <a:spcBef>
                  <a:spcPct val="0"/>
                </a:spcBef>
                <a:spcAft>
                  <a:spcPts val="588"/>
                </a:spcAft>
                <a:defRPr/>
              </a:pP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Stop threats across </a:t>
              </a:r>
              <a:br>
                <a:rPr lang="en-US" sz="1176" b="1">
                  <a:gradFill>
                    <a:gsLst>
                      <a:gs pos="0">
                        <a:srgbClr val="FFFFFF"/>
                      </a:gs>
                      <a:gs pos="100000">
                        <a:srgbClr val="FFFFFF"/>
                      </a:gs>
                    </a:gsLst>
                    <a:lin ang="5400000" scaled="0"/>
                  </a:gradFill>
                  <a:latin typeface="Segoe UI Semibold"/>
                </a:rPr>
              </a:br>
              <a:r>
                <a:rPr lang="en-US" sz="1176" b="1">
                  <a:gradFill>
                    <a:gsLst>
                      <a:gs pos="0">
                        <a:srgbClr val="FFFFFF"/>
                      </a:gs>
                      <a:gs pos="100000">
                        <a:srgbClr val="FFFFFF"/>
                      </a:gs>
                    </a:gsLst>
                    <a:lin ang="5400000" scaled="0"/>
                  </a:gradFill>
                  <a:latin typeface="Segoe UI Semibold"/>
                </a:rPr>
                <a:t>your entire organization</a:t>
              </a:r>
            </a:p>
            <a:p>
              <a:pPr>
                <a:spcBef>
                  <a:spcPct val="0"/>
                </a:spcBef>
                <a:spcAft>
                  <a:spcPts val="588"/>
                </a:spcAft>
                <a:defRPr/>
              </a:pPr>
              <a:endParaRPr lang="en-US" b="1">
                <a:gradFill>
                  <a:gsLst>
                    <a:gs pos="0">
                      <a:srgbClr val="FFFFFF"/>
                    </a:gs>
                    <a:gs pos="100000">
                      <a:srgbClr val="FFFFFF"/>
                    </a:gs>
                  </a:gsLst>
                  <a:lin ang="5400000" scaled="0"/>
                </a:gradFill>
                <a:latin typeface="Segoe UI Semibold"/>
              </a:endParaRPr>
            </a:p>
          </p:txBody>
        </p:sp>
        <p:pic>
          <p:nvPicPr>
            <p:cNvPr id="55" name="Picture 54">
              <a:extLst>
                <a:ext uri="{FF2B5EF4-FFF2-40B4-BE49-F238E27FC236}">
                  <a16:creationId xmlns:a16="http://schemas.microsoft.com/office/drawing/2014/main" id="{AB3E1290-DC3D-410B-B852-81A129B7CB8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6" name="!!Cloud">
            <a:extLst>
              <a:ext uri="{FF2B5EF4-FFF2-40B4-BE49-F238E27FC236}">
                <a16:creationId xmlns:a16="http://schemas.microsoft.com/office/drawing/2014/main" id="{8FC48186-DBCB-4C64-A8CD-779AE88F2246}"/>
              </a:ext>
            </a:extLst>
          </p:cNvPr>
          <p:cNvGrpSpPr/>
          <p:nvPr/>
        </p:nvGrpSpPr>
        <p:grpSpPr>
          <a:xfrm>
            <a:off x="7606109" y="1340892"/>
            <a:ext cx="3124972" cy="1908849"/>
            <a:chOff x="7606109" y="1340892"/>
            <a:chExt cx="3124972" cy="1908849"/>
          </a:xfrm>
        </p:grpSpPr>
        <p:sp>
          <p:nvSpPr>
            <p:cNvPr id="33" name="Cloud Security">
              <a:extLst>
                <a:ext uri="{FF2B5EF4-FFF2-40B4-BE49-F238E27FC236}">
                  <a16:creationId xmlns:a16="http://schemas.microsoft.com/office/drawing/2014/main" id="{846661F6-5F2B-4F4E-8557-A4B040687213}"/>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Cloud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security</a:t>
              </a:r>
            </a:p>
            <a:p>
              <a:pPr>
                <a:spcBef>
                  <a:spcPct val="0"/>
                </a:spcBef>
                <a:spcAft>
                  <a:spcPts val="588"/>
                </a:spcAft>
                <a:defRPr/>
              </a:pP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Comprehensive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protection for multi-cloud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resources, apps and data</a:t>
              </a:r>
            </a:p>
          </p:txBody>
        </p:sp>
        <p:pic>
          <p:nvPicPr>
            <p:cNvPr id="66" name="Picture 65">
              <a:extLst>
                <a:ext uri="{FF2B5EF4-FFF2-40B4-BE49-F238E27FC236}">
                  <a16:creationId xmlns:a16="http://schemas.microsoft.com/office/drawing/2014/main" id="{1A6B0BD7-3400-45B0-A0FA-BCB570ADF27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8" name="!!Risk Management">
            <a:extLst>
              <a:ext uri="{FF2B5EF4-FFF2-40B4-BE49-F238E27FC236}">
                <a16:creationId xmlns:a16="http://schemas.microsoft.com/office/drawing/2014/main" id="{079358AF-D953-48D0-B6C2-0E7B80032B04}"/>
              </a:ext>
            </a:extLst>
          </p:cNvPr>
          <p:cNvGrpSpPr/>
          <p:nvPr/>
        </p:nvGrpSpPr>
        <p:grpSpPr>
          <a:xfrm>
            <a:off x="4263522" y="4514227"/>
            <a:ext cx="3124972" cy="1908848"/>
            <a:chOff x="4263522" y="4514227"/>
            <a:chExt cx="3124972" cy="1908848"/>
          </a:xfrm>
        </p:grpSpPr>
        <p:sp>
          <p:nvSpPr>
            <p:cNvPr id="25" name="Risk Mgmt">
              <a:extLst>
                <a:ext uri="{FF2B5EF4-FFF2-40B4-BE49-F238E27FC236}">
                  <a16:creationId xmlns:a16="http://schemas.microsoft.com/office/drawing/2014/main" id="{6E9BB882-66CD-40C9-90BF-D7B3C7040F6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Risk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management</a:t>
              </a:r>
              <a:br>
                <a:rPr lang="en-US" sz="1568" b="1">
                  <a:gradFill>
                    <a:gsLst>
                      <a:gs pos="0">
                        <a:srgbClr val="282828"/>
                      </a:gs>
                      <a:gs pos="100000">
                        <a:srgbClr val="282828"/>
                      </a:gs>
                    </a:gsLst>
                    <a:lin ang="5400000" scaled="0"/>
                  </a:gradFill>
                  <a:latin typeface="Segoe UI Semibold"/>
                </a:rPr>
              </a:br>
              <a:endParaRPr lang="en-US" sz="1568" b="1">
                <a:gradFill>
                  <a:gsLst>
                    <a:gs pos="0">
                      <a:srgbClr val="282828"/>
                    </a:gs>
                    <a:gs pos="100000">
                      <a:srgbClr val="282828"/>
                    </a:gs>
                  </a:gsLst>
                  <a:lin ang="5400000" scaled="0"/>
                </a:gradFill>
                <a:latin typeface="Segoe UI Semibold"/>
              </a:endParaRPr>
            </a:p>
            <a:p>
              <a:pPr>
                <a:spcBef>
                  <a:spcPct val="0"/>
                </a:spcBef>
                <a:spcAft>
                  <a:spcPts val="588"/>
                </a:spcAft>
                <a:defRPr/>
              </a:pPr>
              <a:r>
                <a:rPr lang="en-US" sz="1176" b="1">
                  <a:gradFill>
                    <a:gsLst>
                      <a:gs pos="0">
                        <a:srgbClr val="282828"/>
                      </a:gs>
                      <a:gs pos="100000">
                        <a:srgbClr val="282828"/>
                      </a:gs>
                    </a:gsLst>
                    <a:lin ang="5400000" scaled="0"/>
                  </a:gradFill>
                  <a:latin typeface="Segoe UI Semibold"/>
                </a:rPr>
                <a:t>Identify and remediate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critical data risks within </a:t>
              </a:r>
              <a:br>
                <a:rPr lang="en-US" sz="1176" b="1">
                  <a:gradFill>
                    <a:gsLst>
                      <a:gs pos="0">
                        <a:srgbClr val="282828"/>
                      </a:gs>
                      <a:gs pos="100000">
                        <a:srgbClr val="282828"/>
                      </a:gs>
                    </a:gsLst>
                    <a:lin ang="5400000" scaled="0"/>
                  </a:gradFill>
                  <a:latin typeface="Segoe UI Semibold"/>
                </a:rPr>
              </a:br>
              <a:r>
                <a:rPr lang="en-US" sz="1176" b="1">
                  <a:gradFill>
                    <a:gsLst>
                      <a:gs pos="0">
                        <a:srgbClr val="282828"/>
                      </a:gs>
                      <a:gs pos="100000">
                        <a:srgbClr val="282828"/>
                      </a:gs>
                    </a:gsLst>
                    <a:lin ang="5400000" scaled="0"/>
                  </a:gradFill>
                  <a:latin typeface="Segoe UI Semibold"/>
                </a:rPr>
                <a:t>your organization</a:t>
              </a:r>
            </a:p>
          </p:txBody>
        </p:sp>
        <p:pic>
          <p:nvPicPr>
            <p:cNvPr id="63" name="Picture 62">
              <a:extLst>
                <a:ext uri="{FF2B5EF4-FFF2-40B4-BE49-F238E27FC236}">
                  <a16:creationId xmlns:a16="http://schemas.microsoft.com/office/drawing/2014/main" id="{7316335B-06D2-4AF5-9F46-4C135D8AD73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9" name="!!Compliance">
            <a:extLst>
              <a:ext uri="{FF2B5EF4-FFF2-40B4-BE49-F238E27FC236}">
                <a16:creationId xmlns:a16="http://schemas.microsoft.com/office/drawing/2014/main" id="{695CEDE0-1705-4352-AD7E-F8379DBCEB0B}"/>
              </a:ext>
            </a:extLst>
          </p:cNvPr>
          <p:cNvGrpSpPr/>
          <p:nvPr/>
        </p:nvGrpSpPr>
        <p:grpSpPr>
          <a:xfrm>
            <a:off x="7606109" y="4502925"/>
            <a:ext cx="3124972" cy="1908848"/>
            <a:chOff x="7606109" y="4502925"/>
            <a:chExt cx="3124972" cy="1908848"/>
          </a:xfrm>
        </p:grpSpPr>
        <p:sp>
          <p:nvSpPr>
            <p:cNvPr id="32" name="Compliance">
              <a:extLst>
                <a:ext uri="{FF2B5EF4-FFF2-40B4-BE49-F238E27FC236}">
                  <a16:creationId xmlns:a16="http://schemas.microsoft.com/office/drawing/2014/main" id="{4641EF88-2823-434B-97F9-94DE6C40511F}"/>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dirty="0">
                  <a:gradFill>
                    <a:gsLst>
                      <a:gs pos="0">
                        <a:srgbClr val="FFFFFF"/>
                      </a:gs>
                      <a:gs pos="100000">
                        <a:srgbClr val="FFFFFF"/>
                      </a:gs>
                    </a:gsLst>
                    <a:lin ang="5400000" scaled="0"/>
                  </a:gradFill>
                  <a:latin typeface="Segoe UI Semibold"/>
                </a:rPr>
                <a:t>Compliance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management</a:t>
              </a:r>
              <a:br>
                <a:rPr lang="en-US" sz="1568" b="1" dirty="0">
                  <a:gradFill>
                    <a:gsLst>
                      <a:gs pos="0">
                        <a:srgbClr val="FFFFFF"/>
                      </a:gs>
                      <a:gs pos="100000">
                        <a:srgbClr val="FFFFFF"/>
                      </a:gs>
                    </a:gsLst>
                    <a:lin ang="5400000" scaled="0"/>
                  </a:gradFill>
                  <a:latin typeface="Segoe UI Semibold"/>
                </a:rPr>
              </a:br>
              <a:endParaRPr lang="en-US" sz="1568" b="1" dirty="0">
                <a:gradFill>
                  <a:gsLst>
                    <a:gs pos="0">
                      <a:srgbClr val="FFFFFF"/>
                    </a:gs>
                    <a:gs pos="100000">
                      <a:srgbClr val="FFFFFF"/>
                    </a:gs>
                  </a:gsLst>
                  <a:lin ang="5400000" scaled="0"/>
                </a:gradFill>
                <a:latin typeface="Segoe UI Semibold"/>
              </a:endParaRPr>
            </a:p>
            <a:p>
              <a:pPr>
                <a:spcBef>
                  <a:spcPct val="0"/>
                </a:spcBef>
                <a:spcAft>
                  <a:spcPts val="588"/>
                </a:spcAft>
                <a:defRPr/>
              </a:pPr>
              <a:r>
                <a:rPr lang="en-US" sz="1176" b="1" dirty="0">
                  <a:gradFill>
                    <a:gsLst>
                      <a:gs pos="0">
                        <a:srgbClr val="FFFFFF"/>
                      </a:gs>
                      <a:gs pos="100000">
                        <a:srgbClr val="FFFFFF"/>
                      </a:gs>
                    </a:gsLst>
                    <a:lin ang="5400000" scaled="0"/>
                  </a:gradFill>
                  <a:latin typeface="Segoe UI Semibold"/>
                </a:rPr>
                <a:t>Assess compliance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and respond to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regulatory requirements</a:t>
              </a:r>
              <a:br>
                <a:rPr lang="en-US" sz="1176" b="1" dirty="0">
                  <a:gradFill>
                    <a:gsLst>
                      <a:gs pos="0">
                        <a:srgbClr val="FFFFFF"/>
                      </a:gs>
                      <a:gs pos="100000">
                        <a:srgbClr val="FFFFFF"/>
                      </a:gs>
                    </a:gsLst>
                    <a:lin ang="5400000" scaled="0"/>
                  </a:gradFill>
                  <a:latin typeface="Segoe UI Semibold"/>
                </a:rPr>
              </a:br>
              <a:endParaRPr lang="en-US" sz="1176" b="1" dirty="0">
                <a:gradFill>
                  <a:gsLst>
                    <a:gs pos="0">
                      <a:srgbClr val="FFFFFF"/>
                    </a:gs>
                    <a:gs pos="100000">
                      <a:srgbClr val="FFFFFF"/>
                    </a:gs>
                  </a:gsLst>
                  <a:lin ang="5400000" scaled="0"/>
                </a:gradFill>
                <a:latin typeface="Segoe UI Semibold"/>
              </a:endParaRPr>
            </a:p>
          </p:txBody>
        </p:sp>
        <p:pic>
          <p:nvPicPr>
            <p:cNvPr id="46" name="Picture 45">
              <a:extLst>
                <a:ext uri="{FF2B5EF4-FFF2-40B4-BE49-F238E27FC236}">
                  <a16:creationId xmlns:a16="http://schemas.microsoft.com/office/drawing/2014/main" id="{420FC931-5311-4280-8723-A8899D3F4B93}"/>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grpSp>
        <p:nvGrpSpPr>
          <p:cNvPr id="89" name="Group 88">
            <a:extLst>
              <a:ext uri="{FF2B5EF4-FFF2-40B4-BE49-F238E27FC236}">
                <a16:creationId xmlns:a16="http://schemas.microsoft.com/office/drawing/2014/main" id="{2C25E940-A604-41D5-97BD-71197A60F62C}"/>
              </a:ext>
              <a:ext uri="{C183D7F6-B498-43B3-948B-1728B52AA6E4}">
                <adec:decorative xmlns:adec="http://schemas.microsoft.com/office/drawing/2017/decorative" val="1"/>
              </a:ext>
            </a:extLst>
          </p:cNvPr>
          <p:cNvGrpSpPr/>
          <p:nvPr/>
        </p:nvGrpSpPr>
        <p:grpSpPr>
          <a:xfrm rot="5400000" flipV="1">
            <a:off x="11412190" y="5296400"/>
            <a:ext cx="175275" cy="337283"/>
            <a:chOff x="5025321" y="3866850"/>
            <a:chExt cx="145876" cy="280710"/>
          </a:xfrm>
          <a:solidFill>
            <a:schemeClr val="bg1"/>
          </a:solidFill>
        </p:grpSpPr>
        <p:sp>
          <p:nvSpPr>
            <p:cNvPr id="90" name="Graphic 9">
              <a:extLst>
                <a:ext uri="{FF2B5EF4-FFF2-40B4-BE49-F238E27FC236}">
                  <a16:creationId xmlns:a16="http://schemas.microsoft.com/office/drawing/2014/main" id="{B5355170-E082-4652-AFF1-43BC985E37DB}"/>
                </a:ext>
              </a:extLst>
            </p:cNvPr>
            <p:cNvSpPr/>
            <p:nvPr/>
          </p:nvSpPr>
          <p:spPr>
            <a:xfrm rot="2700000">
              <a:off x="5026911" y="4003275"/>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a:defRPr/>
              </a:pPr>
              <a:endParaRPr lang="en-US">
                <a:solidFill>
                  <a:srgbClr val="000000"/>
                </a:solidFill>
                <a:latin typeface="Segoe UI"/>
              </a:endParaRPr>
            </a:p>
          </p:txBody>
        </p:sp>
        <p:sp>
          <p:nvSpPr>
            <p:cNvPr id="91" name="Graphic 9">
              <a:extLst>
                <a:ext uri="{FF2B5EF4-FFF2-40B4-BE49-F238E27FC236}">
                  <a16:creationId xmlns:a16="http://schemas.microsoft.com/office/drawing/2014/main" id="{D63D9C2B-51A8-44E8-839A-2A80517C75AB}"/>
                </a:ext>
              </a:extLst>
            </p:cNvPr>
            <p:cNvSpPr/>
            <p:nvPr/>
          </p:nvSpPr>
          <p:spPr>
            <a:xfrm rot="2700000">
              <a:off x="5026911" y="3865260"/>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a:defRPr/>
              </a:pPr>
              <a:endParaRPr lang="en-US">
                <a:solidFill>
                  <a:srgbClr val="000000"/>
                </a:solidFill>
                <a:latin typeface="Segoe UI"/>
              </a:endParaRPr>
            </a:p>
          </p:txBody>
        </p:sp>
      </p:grpSp>
      <p:grpSp>
        <p:nvGrpSpPr>
          <p:cNvPr id="7" name="!!Info Protection">
            <a:extLst>
              <a:ext uri="{FF2B5EF4-FFF2-40B4-BE49-F238E27FC236}">
                <a16:creationId xmlns:a16="http://schemas.microsoft.com/office/drawing/2014/main" id="{30ACF00F-0D00-4034-A777-8B7C78877C07}"/>
              </a:ext>
            </a:extLst>
          </p:cNvPr>
          <p:cNvGrpSpPr/>
          <p:nvPr/>
        </p:nvGrpSpPr>
        <p:grpSpPr>
          <a:xfrm>
            <a:off x="957331" y="4514227"/>
            <a:ext cx="3124972" cy="1908848"/>
            <a:chOff x="957331" y="4514227"/>
            <a:chExt cx="3124972" cy="1908848"/>
          </a:xfrm>
        </p:grpSpPr>
        <p:sp>
          <p:nvSpPr>
            <p:cNvPr id="93" name="Info Protection">
              <a:extLst>
                <a:ext uri="{FF2B5EF4-FFF2-40B4-BE49-F238E27FC236}">
                  <a16:creationId xmlns:a16="http://schemas.microsoft.com/office/drawing/2014/main" id="{B9C75304-8404-4242-83C9-A31FD5E82778}"/>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a:spcBef>
                  <a:spcPct val="0"/>
                </a:spcBef>
                <a:spcAft>
                  <a:spcPts val="588"/>
                </a:spcAft>
                <a:defRPr/>
              </a:pPr>
              <a:r>
                <a:rPr lang="en-US" sz="1568" b="1" dirty="0">
                  <a:gradFill>
                    <a:gsLst>
                      <a:gs pos="0">
                        <a:srgbClr val="FFFFFF"/>
                      </a:gs>
                      <a:gs pos="100000">
                        <a:srgbClr val="FFFFFF"/>
                      </a:gs>
                    </a:gsLst>
                    <a:lin ang="5400000" scaled="0"/>
                  </a:gradFill>
                  <a:latin typeface="Segoe UI Semibold"/>
                </a:rPr>
                <a:t>Information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protection and </a:t>
              </a:r>
              <a:br>
                <a:rPr lang="en-US" sz="1568" b="1" dirty="0">
                  <a:gradFill>
                    <a:gsLst>
                      <a:gs pos="0">
                        <a:srgbClr val="FFFFFF"/>
                      </a:gs>
                      <a:gs pos="100000">
                        <a:srgbClr val="FFFFFF"/>
                      </a:gs>
                    </a:gsLst>
                    <a:lin ang="5400000" scaled="0"/>
                  </a:gradFill>
                  <a:latin typeface="Segoe UI Semibold"/>
                </a:rPr>
              </a:br>
              <a:r>
                <a:rPr lang="en-US" sz="1568" b="1" dirty="0">
                  <a:gradFill>
                    <a:gsLst>
                      <a:gs pos="0">
                        <a:srgbClr val="FFFFFF"/>
                      </a:gs>
                      <a:gs pos="100000">
                        <a:srgbClr val="FFFFFF"/>
                      </a:gs>
                    </a:gsLst>
                    <a:lin ang="5400000" scaled="0"/>
                  </a:gradFill>
                  <a:latin typeface="Segoe UI Semibold"/>
                </a:rPr>
                <a:t>governance</a:t>
              </a:r>
            </a:p>
            <a:p>
              <a:pPr>
                <a:spcBef>
                  <a:spcPct val="0"/>
                </a:spcBef>
                <a:spcAft>
                  <a:spcPts val="588"/>
                </a:spcAft>
                <a:defRPr/>
              </a:pPr>
              <a:r>
                <a:rPr lang="en-US" sz="1176" b="1" dirty="0">
                  <a:gradFill>
                    <a:gsLst>
                      <a:gs pos="0">
                        <a:srgbClr val="FFFFFF"/>
                      </a:gs>
                      <a:gs pos="100000">
                        <a:srgbClr val="FFFFFF"/>
                      </a:gs>
                    </a:gsLst>
                    <a:lin ang="5400000" scaled="0"/>
                  </a:gradFill>
                  <a:latin typeface="Segoe UI Semibold"/>
                </a:rPr>
                <a:t>Safeguard sensitive data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across clouds, apps, </a:t>
              </a:r>
              <a:br>
                <a:rPr lang="en-US" sz="1176" b="1" dirty="0">
                  <a:gradFill>
                    <a:gsLst>
                      <a:gs pos="0">
                        <a:srgbClr val="FFFFFF"/>
                      </a:gs>
                      <a:gs pos="100000">
                        <a:srgbClr val="FFFFFF"/>
                      </a:gs>
                    </a:gsLst>
                    <a:lin ang="5400000" scaled="0"/>
                  </a:gradFill>
                  <a:latin typeface="Segoe UI Semibold"/>
                </a:rPr>
              </a:br>
              <a:r>
                <a:rPr lang="en-US" sz="1176" b="1" dirty="0">
                  <a:gradFill>
                    <a:gsLst>
                      <a:gs pos="0">
                        <a:srgbClr val="FFFFFF"/>
                      </a:gs>
                      <a:gs pos="100000">
                        <a:srgbClr val="FFFFFF"/>
                      </a:gs>
                    </a:gsLst>
                    <a:lin ang="5400000" scaled="0"/>
                  </a:gradFill>
                  <a:latin typeface="Segoe UI Semibold"/>
                </a:rPr>
                <a:t>and endpoints</a:t>
              </a:r>
            </a:p>
          </p:txBody>
        </p:sp>
        <p:pic>
          <p:nvPicPr>
            <p:cNvPr id="94" name="Picture 93">
              <a:extLst>
                <a:ext uri="{FF2B5EF4-FFF2-40B4-BE49-F238E27FC236}">
                  <a16:creationId xmlns:a16="http://schemas.microsoft.com/office/drawing/2014/main" id="{46EBBF67-8E19-4526-8483-48CC05E4B27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spTree>
    <p:extLst>
      <p:ext uri="{BB962C8B-B14F-4D97-AF65-F5344CB8AC3E}">
        <p14:creationId xmlns:p14="http://schemas.microsoft.com/office/powerpoint/2010/main" val="2505327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3.2|39.5|33.4|18.3|13.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705</Words>
  <Application>Microsoft Office PowerPoint</Application>
  <PresentationFormat>Widescreen</PresentationFormat>
  <Paragraphs>86</Paragraphs>
  <Slides>7</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7</vt:i4>
      </vt:variant>
    </vt:vector>
  </HeadingPairs>
  <TitlesOfParts>
    <vt:vector size="17" baseType="lpstr">
      <vt:lpstr>Arial</vt:lpstr>
      <vt:lpstr>Consolas</vt:lpstr>
      <vt:lpstr>Roboto Light</vt:lpstr>
      <vt:lpstr>Segoe UI</vt:lpstr>
      <vt:lpstr>Segoe UI Light</vt:lpstr>
      <vt:lpstr>Segoe UI Semibold</vt:lpstr>
      <vt:lpstr>Segoe UI Semilight</vt:lpstr>
      <vt:lpstr>Wingdings</vt:lpstr>
      <vt:lpstr>Microsoft Security template</vt:lpstr>
      <vt:lpstr>White Template</vt:lpstr>
      <vt:lpstr>Innovation Through Security</vt:lpstr>
      <vt:lpstr>To empower every person and every organization on the planet to achieve more</vt:lpstr>
      <vt:lpstr>The Trusted Fabric</vt:lpstr>
      <vt:lpstr>The Initiatives</vt:lpstr>
      <vt:lpstr>Build an extensible platform</vt:lpstr>
      <vt:lpstr>Microsoft Security Technology</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2022-02-25T07:35:05Z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